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06" r:id="rId2"/>
    <p:sldId id="2140753886" r:id="rId3"/>
    <p:sldId id="2140753893" r:id="rId4"/>
    <p:sldId id="2140753892" r:id="rId5"/>
    <p:sldId id="2140753887" r:id="rId6"/>
    <p:sldId id="2140753894" r:id="rId7"/>
    <p:sldId id="28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C12F91-C5C4-5145-8FDB-611B9A0854BE}">
          <p14:sldIdLst>
            <p14:sldId id="306"/>
            <p14:sldId id="2140753886"/>
            <p14:sldId id="2140753893"/>
            <p14:sldId id="2140753892"/>
            <p14:sldId id="2140753887"/>
            <p14:sldId id="2140753894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B9DC"/>
    <a:srgbClr val="FFB387"/>
    <a:srgbClr val="FF711F"/>
    <a:srgbClr val="C54600"/>
    <a:srgbClr val="000000"/>
    <a:srgbClr val="A3A3A3"/>
    <a:srgbClr val="CD4A01"/>
    <a:srgbClr val="FFFFFF"/>
    <a:srgbClr val="F1DBD9"/>
    <a:srgbClr val="25A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Kiểu Sáng 3 - Màu chủ đề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Kiểu Sáng 3 - Màu chủ đề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Kiểu Trung bình 2 - Màu chủ đề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Kiểu Trung bình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iểu Trung bình 2 - Màu chủ đề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673" autoAdjust="0"/>
  </p:normalViewPr>
  <p:slideViewPr>
    <p:cSldViewPr snapToGrid="0">
      <p:cViewPr varScale="1">
        <p:scale>
          <a:sx n="74" d="100"/>
          <a:sy n="74" d="100"/>
        </p:scale>
        <p:origin x="1042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5524A-D9F4-7545-AB95-5226F9D348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AF79B1-55A0-5A4C-8442-40DC6CEBD8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05CAF-285F-1248-96A4-68300F7F9840}" type="datetimeFigureOut">
              <a:rPr lang="en-VN" smtClean="0"/>
              <a:t>09/13/2024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336C1-B440-0443-8FF8-F82E4A5B0D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F16BD-3B62-C946-A536-E43A745C7A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45307-BBFD-0045-B4A6-B73E368179D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571309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12EB2-7195-4DCC-A544-62F8933C210E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B53C0-79AE-4DBD-9505-8B7D1F13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99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B53C0-79AE-4DBD-9505-8B7D1F13E0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68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922DA9-E8C1-7A40-9EE6-89A4AED33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A68080BE-7587-6144-8ECC-8515B3AB1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C19840-32F7-DE46-B2BC-767228E15B3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C24A74-A217-A244-8E5E-725CBA69F673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FB2B6BA-9839-4346-8C17-5FEBDC196FD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560BE9-4881-E640-B746-48E2960FB1D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A3FBC9-F771-A94D-8F55-34A40C7DFEB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4304818-7278-3045-AD37-3EACA5B1933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15681373-A4D2-854A-A772-7DF263D2A29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5CC1C9-B1AF-DE46-B64D-05E162F783E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35CBA73-2EF9-6C43-93B2-AD209F35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50334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gradFill>
          <a:gsLst>
            <a:gs pos="0">
              <a:srgbClr val="F37121"/>
            </a:gs>
            <a:gs pos="100000">
              <a:srgbClr val="F37121">
                <a:lumMod val="78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1194" y="0"/>
            <a:ext cx="11316023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BBE93A-BCEF-DC40-9E10-EF9437C573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36EA27E-8CE7-7946-BA7D-2A5B7CD3DD6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BD2B0A-DA75-6E46-ADD4-01709DEDDC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7CB5EF6-A2BE-874C-81F7-B7C0975210A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7E0664-2B84-BB41-8518-00B11B020B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A0B64C-94BF-3047-96A4-214219A5E29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0EDB5F8-0B01-B14A-B747-9970DE970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031423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D706DA2-622A-694F-9E32-399A0341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0F276C8-BAF3-6D41-BC38-159A0A3363B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33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gradFill>
          <a:gsLst>
            <a:gs pos="0">
              <a:srgbClr val="19226D"/>
            </a:gs>
            <a:gs pos="100000">
              <a:srgbClr val="034EA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573" y="188969"/>
            <a:ext cx="10692406" cy="648006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BD5A0CA-896F-5040-8DAF-88D8CB5F47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307F0D-20CE-2C43-9111-680FF872B31E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752C12-EA75-1D42-8090-9CAAABA2BE1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481A09-20D9-0344-BC0D-5862ED52879F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7019DD4-7619-5A43-909F-46685D0828B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EE4AE0-435F-A246-BC97-254FF6FD2FC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267313A-9ABD-E743-8449-A133A5994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460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CE7A170-D609-0442-B622-507B0955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BA9CE5-C61D-5146-AE5D-E98FF770E4C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91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gradFill>
          <a:gsLst>
            <a:gs pos="0">
              <a:srgbClr val="034EA2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496" y="0"/>
            <a:ext cx="5741504" cy="691124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35559F-6A4D-3D46-A124-8E92E72916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546CB8-8956-FB42-8301-C979C61BC70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3BF3F-B4C0-DB48-BEAB-AE030ED5561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E6F7DEE-ADF4-014B-BB30-738AF78160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DB4BA4-4144-DB47-B55F-5E26F871315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5A60B6-D16E-414C-B473-98F4A577397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40785EB-CF37-DC42-BD82-99A0EF8D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771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18A648-65E2-694F-B913-185E31E5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13BF2B-FCE2-CD4F-AF32-06ABF067538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74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304BD9A-B871-1444-AF72-D9F26AA0F3F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D4035C-5E60-4744-9AD4-D74676CB465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16E2-A7AD-AF49-9466-F4FAECDFD7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0AD99B-A276-D948-B3DF-84B40E7E8737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41C1B2-9D59-054F-B23A-DA8D36145C8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489F30-14C2-B04B-B0FB-D1722710AF0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A53FB58-8D65-2B4C-8037-E43514F04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263" y="2014074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D2DF389-EA04-DA47-B7AC-DF1D0EE6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A25BB1-4BFF-7848-B386-C9BDC3C39487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9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DD32B8-E926-4C49-B42B-C549BB93DC7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F3743-0878-5146-BB9E-B85F244ACC2C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3B3AAB-8D9A-A24B-8B0B-555B2C69C9A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D0A365-3B17-584B-BCE1-2FC31F56CCF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686EC9-4414-7C4A-99D5-16E7A9E088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A106ED-CBBE-7F4F-AA8D-4B863E6EC6A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E12862F-7974-D540-9F98-6540B214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26D76CD-2C74-1A43-A528-6A27E584E9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83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05BD56-A8E0-E444-BE9C-22203E4DCF3E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9A621C-3FEA-F44A-9FB8-4BFCEB40498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588913-168E-054F-8189-51B637B7757E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E238BA-B121-984B-ACE5-3CC621D43F3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49F2E8-A40E-7245-A2A9-037C4416B88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07555D-F79C-E344-874C-925FC8A7E3E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D752961-38D0-8244-BF6A-A7591FA4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83E1E6-DB8F-8F46-B7A2-A20D6BC8F3F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37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268F06-6D8C-A942-978A-EBE9B5D7AB2A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62B717D-08C7-2744-8CC5-2D559DBD2EE8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13A8CF-7152-2446-A66F-E48E95479DD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AD5876-3601-7D4A-BDA6-59B2077E8C39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37CB65-F8A1-5740-9AB3-6E953026B9C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966305-24F7-5C41-91AB-9BCD192C42F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C1B114B-679E-1447-80FB-878BAB8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951DA9-663C-6944-AE1B-BB407FF15AE8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51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B57E445-7F46-3543-BAB1-C913D79DDE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9EF23F-BFCA-B147-B2F2-0A9C687DEB0A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B66F4A-3476-8C49-9F5A-C4B16631D5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043553-159C-6742-861C-15FF86F292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051973-9FBF-4248-B549-ED04EC20C11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F2C659-F3B4-A140-8E46-CF309A82593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0A1F0A9-C1BC-0846-9F7F-9E4C5F9B712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4C3B871-8E80-D147-AC5A-CA278654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9C7E04-5600-C04F-BCF0-677B4EA95FA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75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8BD8ED-C1DC-034B-B158-4BE8F9B0D94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05ACCF9-E8B6-454A-8880-A457C84DBC2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31AE5EC-1955-4647-9D1B-3D5929493AF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BF357B-0703-BE4E-BEB2-AC1116A4205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70F2C9-B61D-CA4F-B3E0-B4C6EA86933F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0435E5-74F1-AD49-91CE-B5DDAF93F835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FC3BC43-DD90-C240-B379-14C16F453717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1F68626-6D9B-3B4D-919B-1757045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A3B17A-5D0F-3D41-94A2-21C3023AA4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97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7928F62-9533-614D-A666-9C368BE226A0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B1EB6C-932C-2545-A0C5-6146B631E22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C05784-72DA-684A-A79B-6FC3CA9A3246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8295BF-3345-EC4A-87A5-C9346CAD738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86D31D-77A7-3B42-83A0-B4960390D88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268FF6-5451-D940-A9E3-A11A5F7E748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A0F73E1-56D3-5A45-8C32-3246C3CBE9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D54FD55-DFC2-954C-A607-134D7A5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F9A92B-FCF3-EC44-A6E3-BA6C1880C422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2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12335-2155-F144-ACF9-10F9E55DD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958987-FE12-6A45-AB06-D3F0A4B0B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19226D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324A7-459A-EC4A-96C9-632E9AB197B2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8ECB69-26E2-0242-8339-71783BE7D84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9BDF857-1D12-854A-9A20-B19E33C36FE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6517F5-CBA0-D641-9E92-7FDFE839EFEB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1F79581-5D79-4E47-A23D-2897202FF38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A70723-60A1-8B4C-8C3F-FC53EA37997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9D44BE42-DB45-BD41-9A16-5FF7BB95D082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50D04F-B7A3-A543-B2F0-FF35C1B16E1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B6FA0AC-3B13-B046-940B-897CAC42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10612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23207F-7F2B-6847-B1E2-6F312566FA50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863A1F-56A7-4D4F-B1F1-56A6D63FE85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EFEFDF-1FED-D24B-89C1-F137C46A7294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8113C5-FBC8-2C4C-9C32-170C7AF3F218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DD20727-BEC2-CA46-B768-7270590A7D3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D33F4F9-294B-9741-AEBE-A56B07736D0D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F7DA214-0924-C644-B46E-C091356CB1E0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D65B28E-882F-5049-8082-3AE8D7E8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1D17853-9707-8E4D-B4BC-8AEEE936309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73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1E8B7C2-3D08-FF46-B7DA-29A7DBF99B4B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2A039A0-752F-7941-8751-951E4D70FAA7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696A51-B607-EE4C-8EAC-CE410EB96DC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A463106-A149-F344-846F-5D3C8F895CC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84646FD-4AD2-8041-BDCD-4F15C1700F66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2A27DA-A29D-3041-82EB-6DFEAECC6047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53EC4D3-CFE3-514B-8366-113FF44C7EA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1E85CD-0F2F-214E-AAC3-0B54746A33E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9B45AF-3F2C-4441-95F0-A57FE30F372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787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C1829F5-E813-014A-91B6-5905122BF5F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4F47E8-0B22-164A-AB89-8F5F3D94E8B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48888-9927-9A4F-84EF-F90B8506DA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48A6B1-2B11-6C45-B698-942094BEF1E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7BD98C-B630-7449-80C8-AC2BE47A0D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4635BA-1B80-6D46-B414-05762970E34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C80CBD7-5AB0-704E-BD0C-E2E30F8D2D5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75AF1C-0978-B844-AD06-43F283D92D7B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08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3FACD85-5ABA-6F4C-AA07-79596C5F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8D8A48-E873-274D-857F-CFACA1912FF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BD30A3-D37D-6D43-ACC6-8A47514F77A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413027-E9CE-0C45-9072-EAB54161DC44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C31FD4-5BAA-5B4E-822A-2DE44572797F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00FF8BE-D6A2-4A44-A4E9-177DD4D6D84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587291-AFEE-3741-81A4-DF55898929D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28B5558-D069-9145-9A74-C141791432B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03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241DDB1-5601-BE4B-9512-CBC8913FF5DC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73990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29EB11F-D043-7441-AA75-519D965E1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63B9A03-E856-134D-8A06-24CFAC6C851F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1CD68F0-B45C-5941-AA2B-577A84F0796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ABAFDF-0A8B-6944-8936-304BE90EA2C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797118-B6B6-1F4E-BEDC-5AA4E1DA679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3ADEE7-0AA6-0944-A43F-34C0D4923E1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FD1791-6CF5-4542-A218-017F64FBA02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81DFE14-2BAA-3742-A711-56BE5934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559F2F4-37E4-7A45-8ECB-451B5E4152D9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493B48-3DA7-E947-AEEC-81EB55D64B8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4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gradFill>
          <a:gsLst>
            <a:gs pos="0">
              <a:srgbClr val="50B848"/>
            </a:gs>
            <a:gs pos="37000">
              <a:srgbClr val="356D5B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52D304-8DB3-CF44-A52F-E79EA93F673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2A6B6E-39E3-4E41-9202-479D05FB06B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86C675-CEB7-C441-A3D7-3279FFE5627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7E4B97-6890-E146-927A-8C5BF4E79AA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7DB3E0-73EE-714B-9C0E-76E2C9A411F4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C1F5A4-D68F-AC43-B7E3-3C475A72C661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D5CD0C2-5822-1944-BC57-FD19E766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95442A-32A5-D34D-84ED-EB9840F371B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3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ED8A6C4-8D48-A741-8E70-35BC8A7DF24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7E00B9-D6C8-2C45-B19B-C85C8186A24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AE58C11-7699-7D48-BC93-F583C9E5E40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AA8190-FCEC-DF44-9F5A-10095FB162E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8B8A4F-3496-5B43-8E20-569DE91627CB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307A14-4347-714F-9635-2188B14053F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7F839E2-1874-E14B-B9AE-C8EDD580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4521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gradFill>
          <a:gsLst>
            <a:gs pos="0">
              <a:srgbClr val="3EA9C1"/>
            </a:gs>
            <a:gs pos="100000">
              <a:srgbClr val="034EA2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D3AAA28-FEA8-F249-8C46-A1D9B8007B1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E337708-4B47-6A4D-A778-1A9A1C2998A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84CFB43-A9C1-9E4A-99E5-F2E03F72620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D9DA35-3C5D-C940-ACA0-E14928613982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A8F42C-1C2B-DC4D-8DCE-BE6E4CCFEFC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7876C1-57B3-8949-B0D9-E5AD7654E25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B36B756-1EFD-8542-A4AC-B957DB00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F021668-ABFC-DF4D-AD1B-E4EBE1BE3048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955BCA-127F-1747-9BB8-7DB78C582DF5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2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solidFill>
          <a:srgbClr val="F37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05DAED6-FABE-0348-A0EC-10445981CC05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2DDD32-343F-244B-AE10-ECD5984E08C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8CDBB3-514A-EA4D-A65A-923A5265428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C3288D-3C42-C444-A377-A39683C4DFC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15EF48-46AB-EB40-AEC8-384AB0AB635D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F8D4DE-5470-E547-BDF8-909AF456C06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B423D82-B217-F24D-9A4B-51E3223C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9B4AE42-994A-3445-A045-ECB259BE3B96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470A95-B716-5F46-9278-41BECDD385D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53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32EEAE7-A53A-8540-823B-1A5B586202B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9E292F-D15B-3440-BFF3-EED8802880F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3519CF-8166-9E42-8146-B6397D55AFA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8C4D0A-95C4-5E49-A977-8A1BC8922F1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968C13-89E8-4D45-9D89-7098A62AE4AC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1EF8AC-6BF2-5543-8AA6-186E6A78121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005A36C-3143-D84B-84B4-F891BB15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AAF25899-1F00-A841-8F4B-2A9601DD132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51E643-497F-0546-B045-5080C05B28C4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2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31E717-6F65-B14B-A854-F3079D6FA43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FF991D-922B-BD4C-822C-9BF7D5E9CA2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288FF5-FB11-2D4C-9263-0722A01A70F3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27A1BA-8FA6-5042-AF5E-3DC09C5DBC3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0E9A48A-826B-DD48-B0AC-5902E8C234F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065AE7-E2E1-4247-A38D-6FD592E308B4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50E99BC-F599-F045-9C5F-F182A291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1187FFA-5693-384A-B7D7-421716AFCC1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927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FPT SOFTWARE – SLIDE MASTER</a:t>
            </a:r>
          </a:p>
        </p:txBody>
      </p:sp>
    </p:spTree>
    <p:extLst>
      <p:ext uri="{BB962C8B-B14F-4D97-AF65-F5344CB8AC3E}">
        <p14:creationId xmlns:p14="http://schemas.microsoft.com/office/powerpoint/2010/main" val="245549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3" r:id="rId3"/>
    <p:sldLayoutId id="2147483662" r:id="rId4"/>
    <p:sldLayoutId id="2147483667" r:id="rId5"/>
    <p:sldLayoutId id="2147483659" r:id="rId6"/>
    <p:sldLayoutId id="2147483660" r:id="rId7"/>
    <p:sldLayoutId id="2147483652" r:id="rId8"/>
    <p:sldLayoutId id="2147483665" r:id="rId9"/>
    <p:sldLayoutId id="2147483658" r:id="rId10"/>
    <p:sldLayoutId id="2147483657" r:id="rId11"/>
    <p:sldLayoutId id="2147483664" r:id="rId12"/>
    <p:sldLayoutId id="2147483666" r:id="rId13"/>
    <p:sldLayoutId id="2147483661" r:id="rId14"/>
    <p:sldLayoutId id="2147483656" r:id="rId15"/>
    <p:sldLayoutId id="2147483651" r:id="rId16"/>
    <p:sldLayoutId id="2147483655" r:id="rId17"/>
    <p:sldLayoutId id="2147483649" r:id="rId18"/>
    <p:sldLayoutId id="2147483668" r:id="rId19"/>
    <p:sldLayoutId id="2147483669" r:id="rId20"/>
    <p:sldLayoutId id="2147483671" r:id="rId21"/>
    <p:sldLayoutId id="2147483688" r:id="rId22"/>
    <p:sldLayoutId id="2147483687" r:id="rId23"/>
    <p:sldLayoutId id="2147483689" r:id="rId24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BR Omega VN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4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36371D-70FE-6D4E-A499-682B6D9752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BC0877-AE0C-CD49-8CC8-08B15A284ECF}"/>
              </a:ext>
            </a:extLst>
          </p:cNvPr>
          <p:cNvSpPr txBox="1"/>
          <p:nvPr/>
        </p:nvSpPr>
        <p:spPr>
          <a:xfrm>
            <a:off x="652402" y="2476834"/>
            <a:ext cx="3544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AKA</a:t>
            </a:r>
            <a:r>
              <a:rPr kumimoji="0" lang="en-US" sz="7200" b="1" i="0" u="none" strike="noStrike" kern="1200" cap="none" spc="-100" normalizeH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 CAD</a:t>
            </a:r>
            <a:endParaRPr kumimoji="0" lang="en-US" sz="7200" b="1" i="0" u="none" strike="noStrike" kern="1200" cap="none" spc="-100" normalizeH="0" baseline="0" noProof="0" dirty="0">
              <a:ln>
                <a:noFill/>
              </a:ln>
              <a:solidFill>
                <a:srgbClr val="F37121"/>
              </a:solidFill>
              <a:effectLst/>
              <a:uLnTx/>
              <a:uFillTx/>
              <a:latin typeface="BR Omega VN" pitchFamily="2" charset="7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3798F-1801-8D47-AFE4-268C325D2879}"/>
              </a:ext>
            </a:extLst>
          </p:cNvPr>
          <p:cNvSpPr txBox="1"/>
          <p:nvPr/>
        </p:nvSpPr>
        <p:spPr>
          <a:xfrm>
            <a:off x="714046" y="3677007"/>
            <a:ext cx="573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Nesting Innovation for Optimal Material Efficiency</a:t>
            </a:r>
            <a:endParaRPr kumimoji="0" lang="en-US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698B22-C46F-4B4C-9C9C-8A895C284951}"/>
              </a:ext>
            </a:extLst>
          </p:cNvPr>
          <p:cNvGrpSpPr/>
          <p:nvPr/>
        </p:nvGrpSpPr>
        <p:grpSpPr>
          <a:xfrm>
            <a:off x="652402" y="5861752"/>
            <a:ext cx="1821291" cy="482600"/>
            <a:chOff x="5181600" y="3683000"/>
            <a:chExt cx="2609076" cy="4826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F2C8F40-082F-2A4A-ABAE-A6ECF09B9FD7}"/>
                </a:ext>
              </a:extLst>
            </p:cNvPr>
            <p:cNvSpPr/>
            <p:nvPr/>
          </p:nvSpPr>
          <p:spPr>
            <a:xfrm>
              <a:off x="5181600" y="3683000"/>
              <a:ext cx="2169900" cy="482600"/>
            </a:xfrm>
            <a:prstGeom prst="roundRect">
              <a:avLst>
                <a:gd name="adj" fmla="val 50000"/>
              </a:avLst>
            </a:prstGeom>
            <a:solidFill>
              <a:srgbClr val="F37121">
                <a:alpha val="20000"/>
              </a:srgbClr>
            </a:solidFill>
            <a:ln>
              <a:solidFill>
                <a:srgbClr val="F371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0010-1FC5-0E4C-8CDE-2BFFCABD6DCE}"/>
                </a:ext>
              </a:extLst>
            </p:cNvPr>
            <p:cNvSpPr txBox="1"/>
            <p:nvPr/>
          </p:nvSpPr>
          <p:spPr>
            <a:xfrm>
              <a:off x="5337747" y="3764985"/>
              <a:ext cx="24529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July</a:t>
              </a: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 18 2024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834EA63-D92C-1C4B-894A-274F3D4C09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580483" y="1705577"/>
            <a:ext cx="2160712" cy="82423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6A50D4-1895-CD4F-A67E-1B600BC6B833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609FAA3-2415-6144-862D-EAE8FFAEBD1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6421286-04AC-FC48-9D67-F26A7DE941EE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F38E44-5D3E-994F-B8BC-F94A02DB877D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4B51C6E-16E1-D04E-B309-0EFDBB75B63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D4680-8F6B-5A41-841B-AAEA6AA4366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B02CAD-52BC-2A41-B04D-CE494CF6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1892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6276 1.85185E-6 L -2.29167E-6 1.85185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1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テキスト ボックス 15">
            <a:extLst>
              <a:ext uri="{FF2B5EF4-FFF2-40B4-BE49-F238E27FC236}">
                <a16:creationId xmlns:a16="http://schemas.microsoft.com/office/drawing/2014/main" id="{46CCE74E-0731-B14C-9FBE-06B85B87D9F9}"/>
              </a:ext>
            </a:extLst>
          </p:cNvPr>
          <p:cNvSpPr txBox="1"/>
          <p:nvPr/>
        </p:nvSpPr>
        <p:spPr>
          <a:xfrm>
            <a:off x="-19817" y="1625400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4" name="テキスト ボックス 30">
            <a:extLst>
              <a:ext uri="{FF2B5EF4-FFF2-40B4-BE49-F238E27FC236}">
                <a16:creationId xmlns:a16="http://schemas.microsoft.com/office/drawing/2014/main" id="{79B85FA9-5692-4A44-A702-1EBF80F50D5A}"/>
              </a:ext>
            </a:extLst>
          </p:cNvPr>
          <p:cNvSpPr txBox="1"/>
          <p:nvPr/>
        </p:nvSpPr>
        <p:spPr>
          <a:xfrm>
            <a:off x="8671311" y="4224389"/>
            <a:ext cx="1199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Digital</a:t>
            </a:r>
            <a:r>
              <a:rPr lang="vi-VN" dirty="0"/>
              <a:t> </a:t>
            </a:r>
            <a:r>
              <a:rPr lang="vi-VN" dirty="0" err="1"/>
              <a:t>Processing</a:t>
            </a:r>
            <a:r>
              <a:rPr lang="vi-VN" dirty="0"/>
              <a:t> in CNC CAD </a:t>
            </a:r>
            <a:r>
              <a:rPr lang="vi-VN" dirty="0" err="1"/>
              <a:t>Industries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</a:t>
            </a:fld>
            <a:endParaRPr lang="x-none"/>
          </a:p>
        </p:txBody>
      </p:sp>
      <p:pic>
        <p:nvPicPr>
          <p:cNvPr id="39" name="Hình ảnh 38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1725C53A-7CB7-0DA9-6AE2-DE96EC09D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376" y="2911385"/>
            <a:ext cx="1114567" cy="1714253"/>
          </a:xfrm>
          <a:prstGeom prst="rect">
            <a:avLst/>
          </a:prstGeom>
        </p:spPr>
      </p:pic>
      <p:pic>
        <p:nvPicPr>
          <p:cNvPr id="40" name="Hình ảnh 39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E8FC2F87-0602-C66B-5375-380903406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776" y="3063785"/>
            <a:ext cx="1114567" cy="1714253"/>
          </a:xfrm>
          <a:prstGeom prst="rect">
            <a:avLst/>
          </a:prstGeom>
        </p:spPr>
      </p:pic>
      <p:pic>
        <p:nvPicPr>
          <p:cNvPr id="41" name="Hình ảnh 40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945A3E2F-7C68-E248-85CB-D8634CCB4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176" y="3216185"/>
            <a:ext cx="1114567" cy="1714253"/>
          </a:xfrm>
          <a:prstGeom prst="rect">
            <a:avLst/>
          </a:prstGeom>
        </p:spPr>
      </p:pic>
      <p:pic>
        <p:nvPicPr>
          <p:cNvPr id="42" name="Hình ảnh 41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C4D91405-FD14-A0D7-E9BD-EAF71C0BB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576" y="3368585"/>
            <a:ext cx="1114567" cy="1714253"/>
          </a:xfrm>
          <a:prstGeom prst="rect">
            <a:avLst/>
          </a:prstGeom>
        </p:spPr>
      </p:pic>
      <p:pic>
        <p:nvPicPr>
          <p:cNvPr id="45" name="Hình ảnh 44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C7D9BFBF-E916-B3F4-633A-B124E1A34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976" y="3520985"/>
            <a:ext cx="1114567" cy="1714253"/>
          </a:xfrm>
          <a:prstGeom prst="rect">
            <a:avLst/>
          </a:prstGeom>
        </p:spPr>
      </p:pic>
      <p:pic>
        <p:nvPicPr>
          <p:cNvPr id="47" name="Hình ảnh 46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650EFE1D-9366-496E-8821-CB079BD44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376" y="3673385"/>
            <a:ext cx="1114567" cy="1714253"/>
          </a:xfrm>
          <a:prstGeom prst="rect">
            <a:avLst/>
          </a:prstGeom>
        </p:spPr>
      </p:pic>
      <p:pic>
        <p:nvPicPr>
          <p:cNvPr id="48" name="Hình ảnh 47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110D6A94-AF74-AB17-E2BE-0CF479274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776" y="3825785"/>
            <a:ext cx="1114567" cy="1714253"/>
          </a:xfrm>
          <a:prstGeom prst="rect">
            <a:avLst/>
          </a:prstGeom>
        </p:spPr>
      </p:pic>
      <p:pic>
        <p:nvPicPr>
          <p:cNvPr id="49" name="Hình ảnh 48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0B9AFCA1-C8E8-2917-1C3A-69A0055CC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176" y="3978185"/>
            <a:ext cx="1114567" cy="1714253"/>
          </a:xfrm>
          <a:prstGeom prst="rect">
            <a:avLst/>
          </a:prstGeom>
        </p:spPr>
      </p:pic>
      <p:pic>
        <p:nvPicPr>
          <p:cNvPr id="50" name="Hình ảnh 49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895B8789-11C6-BBFC-4A07-3871C4DFB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576" y="4130585"/>
            <a:ext cx="1114567" cy="1714253"/>
          </a:xfrm>
          <a:prstGeom prst="rect">
            <a:avLst/>
          </a:prstGeom>
        </p:spPr>
      </p:pic>
      <p:pic>
        <p:nvPicPr>
          <p:cNvPr id="52" name="Hình ảnh 51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0E3F463A-0EFC-C1F8-09E8-C614DAF34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031" y="1055855"/>
            <a:ext cx="496709" cy="1181198"/>
          </a:xfrm>
          <a:prstGeom prst="rect">
            <a:avLst/>
          </a:prstGeom>
        </p:spPr>
      </p:pic>
      <p:pic>
        <p:nvPicPr>
          <p:cNvPr id="53" name="Hình ảnh 52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670BA63C-3C59-FD9C-9B72-69A33E707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431" y="1208255"/>
            <a:ext cx="496709" cy="1181198"/>
          </a:xfrm>
          <a:prstGeom prst="rect">
            <a:avLst/>
          </a:prstGeom>
        </p:spPr>
      </p:pic>
      <p:pic>
        <p:nvPicPr>
          <p:cNvPr id="54" name="Hình ảnh 53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D6DEB6B3-322B-B037-B2D9-7C886907A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31" y="1360655"/>
            <a:ext cx="496709" cy="1181198"/>
          </a:xfrm>
          <a:prstGeom prst="rect">
            <a:avLst/>
          </a:prstGeom>
        </p:spPr>
      </p:pic>
      <p:pic>
        <p:nvPicPr>
          <p:cNvPr id="55" name="Hình ảnh 54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D0935FC6-986D-F92C-683E-A869D4DAF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231" y="1513055"/>
            <a:ext cx="496709" cy="1181198"/>
          </a:xfrm>
          <a:prstGeom prst="rect">
            <a:avLst/>
          </a:prstGeom>
        </p:spPr>
      </p:pic>
      <p:pic>
        <p:nvPicPr>
          <p:cNvPr id="56" name="Hình ảnh 55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DC72AA6A-A469-64FF-3823-ACBFDBFA1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631" y="1665455"/>
            <a:ext cx="496709" cy="1181198"/>
          </a:xfrm>
          <a:prstGeom prst="rect">
            <a:avLst/>
          </a:prstGeom>
        </p:spPr>
      </p:pic>
      <p:pic>
        <p:nvPicPr>
          <p:cNvPr id="57" name="Hình ảnh 56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33DE7D94-52FA-0B0A-4251-C87446D7A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031" y="1817855"/>
            <a:ext cx="496709" cy="1181198"/>
          </a:xfrm>
          <a:prstGeom prst="rect">
            <a:avLst/>
          </a:prstGeom>
        </p:spPr>
      </p:pic>
      <p:pic>
        <p:nvPicPr>
          <p:cNvPr id="59" name="Hình ảnh 58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A55D5DFD-EB81-68C2-CC95-4240881FC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49" y="4695472"/>
            <a:ext cx="2253364" cy="314986"/>
          </a:xfrm>
          <a:prstGeom prst="rect">
            <a:avLst/>
          </a:prstGeom>
        </p:spPr>
      </p:pic>
      <p:pic>
        <p:nvPicPr>
          <p:cNvPr id="60" name="Hình ảnh 59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2325A929-EF10-F437-062A-50117968D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149" y="4847872"/>
            <a:ext cx="2253364" cy="314986"/>
          </a:xfrm>
          <a:prstGeom prst="rect">
            <a:avLst/>
          </a:prstGeom>
        </p:spPr>
      </p:pic>
      <p:pic>
        <p:nvPicPr>
          <p:cNvPr id="61" name="Hình ảnh 60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414714FB-1133-0958-8107-2E44BE335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549" y="5000272"/>
            <a:ext cx="2253364" cy="314986"/>
          </a:xfrm>
          <a:prstGeom prst="rect">
            <a:avLst/>
          </a:prstGeom>
        </p:spPr>
      </p:pic>
      <p:pic>
        <p:nvPicPr>
          <p:cNvPr id="62" name="Hình ảnh 61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6AEE13E9-D064-038A-F3A8-EA894C012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49" y="5152672"/>
            <a:ext cx="2253364" cy="314986"/>
          </a:xfrm>
          <a:prstGeom prst="rect">
            <a:avLst/>
          </a:prstGeom>
        </p:spPr>
      </p:pic>
      <p:pic>
        <p:nvPicPr>
          <p:cNvPr id="63" name="Hình ảnh 62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C92CB9F2-9D53-917F-3A6E-49A524CB6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349" y="5305072"/>
            <a:ext cx="2253364" cy="314986"/>
          </a:xfrm>
          <a:prstGeom prst="rect">
            <a:avLst/>
          </a:prstGeom>
        </p:spPr>
      </p:pic>
      <p:pic>
        <p:nvPicPr>
          <p:cNvPr id="1024" name="Hình ảnh 1023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3203D4E0-F541-5360-8B6D-D65E42388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749" y="5457472"/>
            <a:ext cx="2253364" cy="314986"/>
          </a:xfrm>
          <a:prstGeom prst="rect">
            <a:avLst/>
          </a:prstGeom>
        </p:spPr>
      </p:pic>
      <p:pic>
        <p:nvPicPr>
          <p:cNvPr id="1025" name="Hình ảnh 1024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D466CF14-5809-DBE4-B197-B63F42BBD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149" y="5609872"/>
            <a:ext cx="2253364" cy="314986"/>
          </a:xfrm>
          <a:prstGeom prst="rect">
            <a:avLst/>
          </a:prstGeom>
        </p:spPr>
      </p:pic>
      <p:pic>
        <p:nvPicPr>
          <p:cNvPr id="1033" name="Hình ảnh 1032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1DB6EA7C-70B9-D1B6-5E59-D151D8575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576" y="1263716"/>
            <a:ext cx="841983" cy="914672"/>
          </a:xfrm>
          <a:prstGeom prst="rect">
            <a:avLst/>
          </a:prstGeom>
        </p:spPr>
      </p:pic>
      <p:pic>
        <p:nvPicPr>
          <p:cNvPr id="1035" name="Hình ảnh 1034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D713E83B-D692-C3A4-3404-3EC1DBB4C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976" y="1416116"/>
            <a:ext cx="841983" cy="914672"/>
          </a:xfrm>
          <a:prstGeom prst="rect">
            <a:avLst/>
          </a:prstGeom>
        </p:spPr>
      </p:pic>
      <p:pic>
        <p:nvPicPr>
          <p:cNvPr id="1037" name="Hình ảnh 1036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C18D04B4-CD0C-31D7-B81C-90D56D19F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376" y="1568516"/>
            <a:ext cx="841983" cy="914672"/>
          </a:xfrm>
          <a:prstGeom prst="rect">
            <a:avLst/>
          </a:prstGeom>
        </p:spPr>
      </p:pic>
      <p:pic>
        <p:nvPicPr>
          <p:cNvPr id="1038" name="Hình ảnh 1037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49E83C11-0101-F57E-9BE5-0377E937F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776" y="1720916"/>
            <a:ext cx="841983" cy="914672"/>
          </a:xfrm>
          <a:prstGeom prst="rect">
            <a:avLst/>
          </a:prstGeom>
        </p:spPr>
      </p:pic>
      <p:pic>
        <p:nvPicPr>
          <p:cNvPr id="1039" name="Hình ảnh 1038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6AEF0A02-3C09-8DD6-00DC-7FE269272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176" y="1873316"/>
            <a:ext cx="841983" cy="914672"/>
          </a:xfrm>
          <a:prstGeom prst="rect">
            <a:avLst/>
          </a:prstGeom>
        </p:spPr>
      </p:pic>
      <p:pic>
        <p:nvPicPr>
          <p:cNvPr id="1040" name="Hình ảnh 1039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27064AF4-311A-318F-3D30-40FDF5BB9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576" y="2025716"/>
            <a:ext cx="841983" cy="914672"/>
          </a:xfrm>
          <a:prstGeom prst="rect">
            <a:avLst/>
          </a:prstGeom>
        </p:spPr>
      </p:pic>
      <p:pic>
        <p:nvPicPr>
          <p:cNvPr id="1041" name="Hình ảnh 1040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D35B7B7F-58CD-A4E8-393F-E54D85E47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976" y="2178116"/>
            <a:ext cx="841983" cy="914672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93DF43E-9EB0-267A-5539-E7537566DC55}"/>
              </a:ext>
            </a:extLst>
          </p:cNvPr>
          <p:cNvSpPr txBox="1"/>
          <p:nvPr/>
        </p:nvSpPr>
        <p:spPr>
          <a:xfrm>
            <a:off x="1190515" y="6011121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err="1"/>
              <a:t>Raw</a:t>
            </a:r>
            <a:r>
              <a:rPr lang="vi-VN" dirty="0"/>
              <a:t> </a:t>
            </a:r>
            <a:r>
              <a:rPr lang="vi-VN" dirty="0" err="1"/>
              <a:t>Material</a:t>
            </a:r>
            <a:r>
              <a:rPr lang="vi-VN" dirty="0"/>
              <a:t> </a:t>
            </a:r>
            <a:r>
              <a:rPr lang="vi-VN" dirty="0" err="1"/>
              <a:t>Sheets</a:t>
            </a:r>
            <a:endParaRPr lang="vi-VN" dirty="0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91CEB9D4-D094-237D-0A99-EB52185CF14C}"/>
              </a:ext>
            </a:extLst>
          </p:cNvPr>
          <p:cNvSpPr/>
          <p:nvPr/>
        </p:nvSpPr>
        <p:spPr>
          <a:xfrm>
            <a:off x="449906" y="1174148"/>
            <a:ext cx="2430610" cy="2430610"/>
          </a:xfrm>
          <a:prstGeom prst="rect">
            <a:avLst/>
          </a:prstGeom>
          <a:solidFill>
            <a:srgbClr val="A3B9DC"/>
          </a:solidFill>
          <a:ln w="38100">
            <a:solidFill>
              <a:srgbClr val="0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1000x1000</a:t>
            </a:r>
            <a:endParaRPr lang="vi-VN" dirty="0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4FF1060C-6D99-E56C-DA9D-5C635D6BD576}"/>
              </a:ext>
            </a:extLst>
          </p:cNvPr>
          <p:cNvSpPr/>
          <p:nvPr/>
        </p:nvSpPr>
        <p:spPr>
          <a:xfrm>
            <a:off x="602306" y="1326548"/>
            <a:ext cx="2430610" cy="2430610"/>
          </a:xfrm>
          <a:prstGeom prst="rect">
            <a:avLst/>
          </a:prstGeom>
          <a:solidFill>
            <a:srgbClr val="A3B9DC"/>
          </a:solidFill>
          <a:ln w="38100">
            <a:solidFill>
              <a:srgbClr val="0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1000x1000</a:t>
            </a:r>
            <a:endParaRPr lang="vi-VN" dirty="0"/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310247FE-1FB3-9E90-F5CB-55A286E13AB2}"/>
              </a:ext>
            </a:extLst>
          </p:cNvPr>
          <p:cNvSpPr/>
          <p:nvPr/>
        </p:nvSpPr>
        <p:spPr>
          <a:xfrm>
            <a:off x="754706" y="1478948"/>
            <a:ext cx="2430610" cy="2430610"/>
          </a:xfrm>
          <a:prstGeom prst="rect">
            <a:avLst/>
          </a:prstGeom>
          <a:solidFill>
            <a:srgbClr val="A3B9DC"/>
          </a:solidFill>
          <a:ln w="38100">
            <a:solidFill>
              <a:srgbClr val="0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1000x1000</a:t>
            </a:r>
            <a:endParaRPr lang="vi-VN" dirty="0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21AD2B1F-4FA1-1564-8B5D-EA9DD0703C60}"/>
              </a:ext>
            </a:extLst>
          </p:cNvPr>
          <p:cNvSpPr/>
          <p:nvPr/>
        </p:nvSpPr>
        <p:spPr>
          <a:xfrm>
            <a:off x="907106" y="1631348"/>
            <a:ext cx="2430610" cy="2430610"/>
          </a:xfrm>
          <a:prstGeom prst="rect">
            <a:avLst/>
          </a:prstGeom>
          <a:solidFill>
            <a:srgbClr val="A3B9DC"/>
          </a:solidFill>
          <a:ln w="38100">
            <a:solidFill>
              <a:srgbClr val="0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1000x1000</a:t>
            </a:r>
            <a:endParaRPr lang="vi-VN" dirty="0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29826728-12C8-F8C1-9FB4-F04A51BB9B5B}"/>
              </a:ext>
            </a:extLst>
          </p:cNvPr>
          <p:cNvSpPr/>
          <p:nvPr/>
        </p:nvSpPr>
        <p:spPr>
          <a:xfrm>
            <a:off x="391217" y="2987771"/>
            <a:ext cx="1952960" cy="2430610"/>
          </a:xfrm>
          <a:prstGeom prst="rect">
            <a:avLst/>
          </a:prstGeom>
          <a:solidFill>
            <a:srgbClr val="A3B9DC"/>
          </a:solidFill>
          <a:ln w="38100">
            <a:solidFill>
              <a:srgbClr val="0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800x1000</a:t>
            </a:r>
            <a:endParaRPr lang="vi-VN" dirty="0"/>
          </a:p>
        </p:txBody>
      </p:sp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8C56C1C7-6454-59AB-7C1D-1CF7E18769FF}"/>
              </a:ext>
            </a:extLst>
          </p:cNvPr>
          <p:cNvSpPr/>
          <p:nvPr/>
        </p:nvSpPr>
        <p:spPr>
          <a:xfrm>
            <a:off x="543617" y="3140171"/>
            <a:ext cx="1952960" cy="2430610"/>
          </a:xfrm>
          <a:prstGeom prst="rect">
            <a:avLst/>
          </a:prstGeom>
          <a:solidFill>
            <a:srgbClr val="A3B9DC"/>
          </a:solidFill>
          <a:ln w="38100">
            <a:solidFill>
              <a:srgbClr val="0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800x1000</a:t>
            </a:r>
            <a:endParaRPr lang="vi-VN" dirty="0"/>
          </a:p>
        </p:txBody>
      </p:sp>
      <p:sp>
        <p:nvSpPr>
          <p:cNvPr id="22" name="Hình chữ nhật 21">
            <a:extLst>
              <a:ext uri="{FF2B5EF4-FFF2-40B4-BE49-F238E27FC236}">
                <a16:creationId xmlns:a16="http://schemas.microsoft.com/office/drawing/2014/main" id="{F8E1F648-4BAA-7AB6-50CB-4F7AC94EF215}"/>
              </a:ext>
            </a:extLst>
          </p:cNvPr>
          <p:cNvSpPr/>
          <p:nvPr/>
        </p:nvSpPr>
        <p:spPr>
          <a:xfrm>
            <a:off x="696017" y="3292571"/>
            <a:ext cx="1952960" cy="2430610"/>
          </a:xfrm>
          <a:prstGeom prst="rect">
            <a:avLst/>
          </a:prstGeom>
          <a:solidFill>
            <a:srgbClr val="A3B9DC"/>
          </a:solidFill>
          <a:ln w="38100">
            <a:solidFill>
              <a:srgbClr val="0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800x1000</a:t>
            </a:r>
            <a:endParaRPr lang="vi-VN" dirty="0"/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E322EC13-BDDB-99B9-DE23-E4F462A8E6A9}"/>
              </a:ext>
            </a:extLst>
          </p:cNvPr>
          <p:cNvSpPr/>
          <p:nvPr/>
        </p:nvSpPr>
        <p:spPr>
          <a:xfrm>
            <a:off x="848417" y="3444971"/>
            <a:ext cx="1952960" cy="2430610"/>
          </a:xfrm>
          <a:prstGeom prst="rect">
            <a:avLst/>
          </a:prstGeom>
          <a:solidFill>
            <a:srgbClr val="A3B9DC"/>
          </a:solidFill>
          <a:ln w="38100">
            <a:solidFill>
              <a:srgbClr val="0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800x1000</a:t>
            </a:r>
            <a:endParaRPr lang="vi-VN" dirty="0"/>
          </a:p>
        </p:txBody>
      </p:sp>
      <p:sp>
        <p:nvSpPr>
          <p:cNvPr id="24" name="Hình chữ nhật 23">
            <a:extLst>
              <a:ext uri="{FF2B5EF4-FFF2-40B4-BE49-F238E27FC236}">
                <a16:creationId xmlns:a16="http://schemas.microsoft.com/office/drawing/2014/main" id="{1D63ADEF-A359-9AB4-F904-21F5BAFEBB1D}"/>
              </a:ext>
            </a:extLst>
          </p:cNvPr>
          <p:cNvSpPr/>
          <p:nvPr/>
        </p:nvSpPr>
        <p:spPr>
          <a:xfrm>
            <a:off x="2894986" y="1967872"/>
            <a:ext cx="2361288" cy="1887025"/>
          </a:xfrm>
          <a:prstGeom prst="rect">
            <a:avLst/>
          </a:prstGeom>
          <a:solidFill>
            <a:srgbClr val="A3B9DC"/>
          </a:solidFill>
          <a:ln w="38100">
            <a:solidFill>
              <a:srgbClr val="0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800x600</a:t>
            </a:r>
            <a:endParaRPr lang="vi-VN" dirty="0"/>
          </a:p>
        </p:txBody>
      </p:sp>
      <p:sp>
        <p:nvSpPr>
          <p:cNvPr id="25" name="Hình chữ nhật 24">
            <a:extLst>
              <a:ext uri="{FF2B5EF4-FFF2-40B4-BE49-F238E27FC236}">
                <a16:creationId xmlns:a16="http://schemas.microsoft.com/office/drawing/2014/main" id="{4F006836-2BF9-2158-E24C-F4676BA0AEE4}"/>
              </a:ext>
            </a:extLst>
          </p:cNvPr>
          <p:cNvSpPr/>
          <p:nvPr/>
        </p:nvSpPr>
        <p:spPr>
          <a:xfrm>
            <a:off x="3047386" y="2120272"/>
            <a:ext cx="2361288" cy="1887025"/>
          </a:xfrm>
          <a:prstGeom prst="rect">
            <a:avLst/>
          </a:prstGeom>
          <a:solidFill>
            <a:srgbClr val="A3B9DC"/>
          </a:solidFill>
          <a:ln w="38100">
            <a:solidFill>
              <a:srgbClr val="0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800x600</a:t>
            </a:r>
            <a:endParaRPr lang="vi-VN" dirty="0"/>
          </a:p>
        </p:txBody>
      </p:sp>
      <p:sp>
        <p:nvSpPr>
          <p:cNvPr id="28" name="Mũi tên: Phải 27">
            <a:extLst>
              <a:ext uri="{FF2B5EF4-FFF2-40B4-BE49-F238E27FC236}">
                <a16:creationId xmlns:a16="http://schemas.microsoft.com/office/drawing/2014/main" id="{4DC93AF0-D8E0-6DAD-10F8-386ACB8D21DE}"/>
              </a:ext>
            </a:extLst>
          </p:cNvPr>
          <p:cNvSpPr/>
          <p:nvPr/>
        </p:nvSpPr>
        <p:spPr>
          <a:xfrm>
            <a:off x="5880345" y="3682454"/>
            <a:ext cx="1134261" cy="4077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E80C96FF-64DE-C431-D2E4-1F33889122F0}"/>
              </a:ext>
            </a:extLst>
          </p:cNvPr>
          <p:cNvSpPr txBox="1"/>
          <p:nvPr/>
        </p:nvSpPr>
        <p:spPr>
          <a:xfrm>
            <a:off x="8768181" y="601112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CNC-</a:t>
            </a:r>
            <a:r>
              <a:rPr lang="vi-VN" dirty="0" err="1"/>
              <a:t>Cut</a:t>
            </a:r>
            <a:r>
              <a:rPr lang="vi-VN" dirty="0"/>
              <a:t> 2D </a:t>
            </a:r>
            <a:r>
              <a:rPr lang="vi-VN" dirty="0" err="1"/>
              <a:t>Objects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71487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テキスト ボックス 15">
            <a:extLst>
              <a:ext uri="{FF2B5EF4-FFF2-40B4-BE49-F238E27FC236}">
                <a16:creationId xmlns:a16="http://schemas.microsoft.com/office/drawing/2014/main" id="{46CCE74E-0731-B14C-9FBE-06B85B87D9F9}"/>
              </a:ext>
            </a:extLst>
          </p:cNvPr>
          <p:cNvSpPr txBox="1"/>
          <p:nvPr/>
        </p:nvSpPr>
        <p:spPr>
          <a:xfrm>
            <a:off x="-19817" y="1625400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4" name="テキスト ボックス 30">
            <a:extLst>
              <a:ext uri="{FF2B5EF4-FFF2-40B4-BE49-F238E27FC236}">
                <a16:creationId xmlns:a16="http://schemas.microsoft.com/office/drawing/2014/main" id="{79B85FA9-5692-4A44-A702-1EBF80F50D5A}"/>
              </a:ext>
            </a:extLst>
          </p:cNvPr>
          <p:cNvSpPr txBox="1"/>
          <p:nvPr/>
        </p:nvSpPr>
        <p:spPr>
          <a:xfrm>
            <a:off x="4105414" y="4050761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46" name="テキスト ボックス 29">
            <a:extLst>
              <a:ext uri="{FF2B5EF4-FFF2-40B4-BE49-F238E27FC236}">
                <a16:creationId xmlns:a16="http://schemas.microsoft.com/office/drawing/2014/main" id="{1B64E96A-A047-0E47-8960-1D79ACCB6306}"/>
              </a:ext>
            </a:extLst>
          </p:cNvPr>
          <p:cNvSpPr txBox="1"/>
          <p:nvPr/>
        </p:nvSpPr>
        <p:spPr>
          <a:xfrm>
            <a:off x="7948799" y="2001195"/>
            <a:ext cx="253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ja-JP" sz="2000" b="1" dirty="0">
                <a:solidFill>
                  <a:schemeClr val="bg1"/>
                </a:solidFill>
                <a:latin typeface="BR Omega" pitchFamily="2" charset="77"/>
                <a:ea typeface="メイリオ"/>
                <a:cs typeface="Segoe UI" panose="020B0502040204020203" pitchFamily="34" charset="0"/>
              </a:rPr>
              <a:t>Key result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CNC-Cut 2D Objects in Manufacturing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</a:t>
            </a:fld>
            <a:endParaRPr lang="x-none"/>
          </a:p>
        </p:txBody>
      </p:sp>
      <p:pic>
        <p:nvPicPr>
          <p:cNvPr id="39" name="Hình ảnh 38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1725C53A-7CB7-0DA9-6AE2-DE96EC09D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41" y="1224693"/>
            <a:ext cx="1752600" cy="2695575"/>
          </a:xfrm>
          <a:prstGeom prst="rect">
            <a:avLst/>
          </a:prstGeom>
        </p:spPr>
      </p:pic>
      <p:pic>
        <p:nvPicPr>
          <p:cNvPr id="40" name="Hình ảnh 39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E8FC2F87-0602-C66B-5375-380903406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41" y="1377093"/>
            <a:ext cx="1752600" cy="2695575"/>
          </a:xfrm>
          <a:prstGeom prst="rect">
            <a:avLst/>
          </a:prstGeom>
        </p:spPr>
      </p:pic>
      <p:pic>
        <p:nvPicPr>
          <p:cNvPr id="41" name="Hình ảnh 40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945A3E2F-7C68-E248-85CB-D8634CCB4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41" y="1529493"/>
            <a:ext cx="1752600" cy="2695575"/>
          </a:xfrm>
          <a:prstGeom prst="rect">
            <a:avLst/>
          </a:prstGeom>
        </p:spPr>
      </p:pic>
      <p:pic>
        <p:nvPicPr>
          <p:cNvPr id="42" name="Hình ảnh 41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C4D91405-FD14-A0D7-E9BD-EAF71C0BB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41" y="1681893"/>
            <a:ext cx="1752600" cy="2695575"/>
          </a:xfrm>
          <a:prstGeom prst="rect">
            <a:avLst/>
          </a:prstGeom>
        </p:spPr>
      </p:pic>
      <p:pic>
        <p:nvPicPr>
          <p:cNvPr id="45" name="Hình ảnh 44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C7D9BFBF-E916-B3F4-633A-B124E1A34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41" y="1834293"/>
            <a:ext cx="1752600" cy="2695575"/>
          </a:xfrm>
          <a:prstGeom prst="rect">
            <a:avLst/>
          </a:prstGeom>
        </p:spPr>
      </p:pic>
      <p:pic>
        <p:nvPicPr>
          <p:cNvPr id="47" name="Hình ảnh 46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650EFE1D-9366-496E-8821-CB079BD44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41" y="1986693"/>
            <a:ext cx="1752600" cy="2695575"/>
          </a:xfrm>
          <a:prstGeom prst="rect">
            <a:avLst/>
          </a:prstGeom>
        </p:spPr>
      </p:pic>
      <p:pic>
        <p:nvPicPr>
          <p:cNvPr id="48" name="Hình ảnh 47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110D6A94-AF74-AB17-E2BE-0CF479274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41" y="2139093"/>
            <a:ext cx="1752600" cy="2695575"/>
          </a:xfrm>
          <a:prstGeom prst="rect">
            <a:avLst/>
          </a:prstGeom>
        </p:spPr>
      </p:pic>
      <p:pic>
        <p:nvPicPr>
          <p:cNvPr id="49" name="Hình ảnh 48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0B9AFCA1-C8E8-2917-1C3A-69A0055CC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741" y="2291493"/>
            <a:ext cx="1752600" cy="2695575"/>
          </a:xfrm>
          <a:prstGeom prst="rect">
            <a:avLst/>
          </a:prstGeom>
        </p:spPr>
      </p:pic>
      <p:pic>
        <p:nvPicPr>
          <p:cNvPr id="50" name="Hình ảnh 49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895B8789-11C6-BBFC-4A07-3871C4DFB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141" y="2443893"/>
            <a:ext cx="1752600" cy="2695575"/>
          </a:xfrm>
          <a:prstGeom prst="rect">
            <a:avLst/>
          </a:prstGeom>
        </p:spPr>
      </p:pic>
      <p:pic>
        <p:nvPicPr>
          <p:cNvPr id="52" name="Hình ảnh 51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0E3F463A-0EFC-C1F8-09E8-C614DAF34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651" y="1307175"/>
            <a:ext cx="781050" cy="1857375"/>
          </a:xfrm>
          <a:prstGeom prst="rect">
            <a:avLst/>
          </a:prstGeom>
        </p:spPr>
      </p:pic>
      <p:pic>
        <p:nvPicPr>
          <p:cNvPr id="53" name="Hình ảnh 52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670BA63C-3C59-FD9C-9B72-69A33E707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051" y="1459575"/>
            <a:ext cx="781050" cy="1857375"/>
          </a:xfrm>
          <a:prstGeom prst="rect">
            <a:avLst/>
          </a:prstGeom>
        </p:spPr>
      </p:pic>
      <p:pic>
        <p:nvPicPr>
          <p:cNvPr id="54" name="Hình ảnh 53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D6DEB6B3-322B-B037-B2D9-7C886907A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451" y="1611975"/>
            <a:ext cx="781050" cy="1857375"/>
          </a:xfrm>
          <a:prstGeom prst="rect">
            <a:avLst/>
          </a:prstGeom>
        </p:spPr>
      </p:pic>
      <p:pic>
        <p:nvPicPr>
          <p:cNvPr id="55" name="Hình ảnh 54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D0935FC6-986D-F92C-683E-A869D4DAF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851" y="1764375"/>
            <a:ext cx="781050" cy="1857375"/>
          </a:xfrm>
          <a:prstGeom prst="rect">
            <a:avLst/>
          </a:prstGeom>
        </p:spPr>
      </p:pic>
      <p:pic>
        <p:nvPicPr>
          <p:cNvPr id="56" name="Hình ảnh 55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DC72AA6A-A469-64FF-3823-ACBFDBFA1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51" y="1916775"/>
            <a:ext cx="781050" cy="1857375"/>
          </a:xfrm>
          <a:prstGeom prst="rect">
            <a:avLst/>
          </a:prstGeom>
        </p:spPr>
      </p:pic>
      <p:pic>
        <p:nvPicPr>
          <p:cNvPr id="57" name="Hình ảnh 56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33DE7D94-52FA-0B0A-4251-C87446D7A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651" y="2069175"/>
            <a:ext cx="781050" cy="1857375"/>
          </a:xfrm>
          <a:prstGeom prst="rect">
            <a:avLst/>
          </a:prstGeom>
        </p:spPr>
      </p:pic>
      <p:pic>
        <p:nvPicPr>
          <p:cNvPr id="59" name="Hình ảnh 58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A55D5DFD-EB81-68C2-CC95-4240881FC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12" y="4179717"/>
            <a:ext cx="3543300" cy="495300"/>
          </a:xfrm>
          <a:prstGeom prst="rect">
            <a:avLst/>
          </a:prstGeom>
        </p:spPr>
      </p:pic>
      <p:pic>
        <p:nvPicPr>
          <p:cNvPr id="60" name="Hình ảnh 59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2325A929-EF10-F437-062A-50117968D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812" y="4332117"/>
            <a:ext cx="3543300" cy="495300"/>
          </a:xfrm>
          <a:prstGeom prst="rect">
            <a:avLst/>
          </a:prstGeom>
        </p:spPr>
      </p:pic>
      <p:pic>
        <p:nvPicPr>
          <p:cNvPr id="61" name="Hình ảnh 60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414714FB-1133-0958-8107-2E44BE335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212" y="4484517"/>
            <a:ext cx="3543300" cy="495300"/>
          </a:xfrm>
          <a:prstGeom prst="rect">
            <a:avLst/>
          </a:prstGeom>
        </p:spPr>
      </p:pic>
      <p:pic>
        <p:nvPicPr>
          <p:cNvPr id="62" name="Hình ảnh 61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6AEE13E9-D064-038A-F3A8-EA894C012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612" y="4636917"/>
            <a:ext cx="3543300" cy="495300"/>
          </a:xfrm>
          <a:prstGeom prst="rect">
            <a:avLst/>
          </a:prstGeom>
        </p:spPr>
      </p:pic>
      <p:pic>
        <p:nvPicPr>
          <p:cNvPr id="63" name="Hình ảnh 62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C92CB9F2-9D53-917F-3A6E-49A524CB6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12" y="4789317"/>
            <a:ext cx="3543300" cy="495300"/>
          </a:xfrm>
          <a:prstGeom prst="rect">
            <a:avLst/>
          </a:prstGeom>
        </p:spPr>
      </p:pic>
      <p:pic>
        <p:nvPicPr>
          <p:cNvPr id="1024" name="Hình ảnh 1023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3203D4E0-F541-5360-8B6D-D65E42388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12" y="4941717"/>
            <a:ext cx="3543300" cy="495300"/>
          </a:xfrm>
          <a:prstGeom prst="rect">
            <a:avLst/>
          </a:prstGeom>
        </p:spPr>
      </p:pic>
      <p:pic>
        <p:nvPicPr>
          <p:cNvPr id="1025" name="Hình ảnh 1024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D466CF14-5809-DBE4-B197-B63F42BBD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812" y="5094117"/>
            <a:ext cx="3543300" cy="495300"/>
          </a:xfrm>
          <a:prstGeom prst="rect">
            <a:avLst/>
          </a:prstGeom>
        </p:spPr>
      </p:pic>
      <p:pic>
        <p:nvPicPr>
          <p:cNvPr id="1033" name="Hình ảnh 1032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1DB6EA7C-70B9-D1B6-5E59-D151D8575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844" y="2139093"/>
            <a:ext cx="1323975" cy="1438275"/>
          </a:xfrm>
          <a:prstGeom prst="rect">
            <a:avLst/>
          </a:prstGeom>
        </p:spPr>
      </p:pic>
      <p:pic>
        <p:nvPicPr>
          <p:cNvPr id="1035" name="Hình ảnh 1034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D713E83B-D692-C3A4-3404-3EC1DBB4C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44" y="2291493"/>
            <a:ext cx="1323975" cy="1438275"/>
          </a:xfrm>
          <a:prstGeom prst="rect">
            <a:avLst/>
          </a:prstGeom>
        </p:spPr>
      </p:pic>
      <p:pic>
        <p:nvPicPr>
          <p:cNvPr id="1037" name="Hình ảnh 1036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C18D04B4-CD0C-31D7-B81C-90D56D19F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644" y="2443893"/>
            <a:ext cx="1323975" cy="1438275"/>
          </a:xfrm>
          <a:prstGeom prst="rect">
            <a:avLst/>
          </a:prstGeom>
        </p:spPr>
      </p:pic>
      <p:pic>
        <p:nvPicPr>
          <p:cNvPr id="1038" name="Hình ảnh 1037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49E83C11-0101-F57E-9BE5-0377E937F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044" y="2596293"/>
            <a:ext cx="1323975" cy="1438275"/>
          </a:xfrm>
          <a:prstGeom prst="rect">
            <a:avLst/>
          </a:prstGeom>
        </p:spPr>
      </p:pic>
      <p:pic>
        <p:nvPicPr>
          <p:cNvPr id="1039" name="Hình ảnh 1038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6AEF0A02-3C09-8DD6-00DC-7FE269272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444" y="2748693"/>
            <a:ext cx="1323975" cy="1438275"/>
          </a:xfrm>
          <a:prstGeom prst="rect">
            <a:avLst/>
          </a:prstGeom>
        </p:spPr>
      </p:pic>
      <p:pic>
        <p:nvPicPr>
          <p:cNvPr id="1040" name="Hình ảnh 1039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27064AF4-311A-318F-3D30-40FDF5BB9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844" y="2901093"/>
            <a:ext cx="1323975" cy="1438275"/>
          </a:xfrm>
          <a:prstGeom prst="rect">
            <a:avLst/>
          </a:prstGeom>
        </p:spPr>
      </p:pic>
      <p:pic>
        <p:nvPicPr>
          <p:cNvPr id="1041" name="Hình ảnh 1040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D35B7B7F-58CD-A4E8-393F-E54D85E47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44" y="3053493"/>
            <a:ext cx="1323975" cy="1438275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93DF43E-9EB0-267A-5539-E7537566DC55}"/>
              </a:ext>
            </a:extLst>
          </p:cNvPr>
          <p:cNvSpPr txBox="1"/>
          <p:nvPr/>
        </p:nvSpPr>
        <p:spPr>
          <a:xfrm>
            <a:off x="5095508" y="6025193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CNC-</a:t>
            </a:r>
            <a:r>
              <a:rPr lang="vi-VN" dirty="0" err="1"/>
              <a:t>Cut</a:t>
            </a:r>
            <a:r>
              <a:rPr lang="vi-VN" dirty="0"/>
              <a:t> 2D </a:t>
            </a:r>
            <a:r>
              <a:rPr lang="vi-VN" dirty="0" err="1"/>
              <a:t>Objects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06676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Hình chữ nhật: Góc Tròn 1044">
            <a:extLst>
              <a:ext uri="{FF2B5EF4-FFF2-40B4-BE49-F238E27FC236}">
                <a16:creationId xmlns:a16="http://schemas.microsoft.com/office/drawing/2014/main" id="{ADF0F484-22B4-90EC-958F-AAFDA4D25E10}"/>
              </a:ext>
            </a:extLst>
          </p:cNvPr>
          <p:cNvSpPr/>
          <p:nvPr/>
        </p:nvSpPr>
        <p:spPr>
          <a:xfrm>
            <a:off x="7810158" y="1405288"/>
            <a:ext cx="4044001" cy="491851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42" name="Hình chữ nhật: Góc Tròn 1041">
            <a:extLst>
              <a:ext uri="{FF2B5EF4-FFF2-40B4-BE49-F238E27FC236}">
                <a16:creationId xmlns:a16="http://schemas.microsoft.com/office/drawing/2014/main" id="{447E0A37-0E9F-13EF-03AE-5318AF4CC71E}"/>
              </a:ext>
            </a:extLst>
          </p:cNvPr>
          <p:cNvSpPr/>
          <p:nvPr/>
        </p:nvSpPr>
        <p:spPr>
          <a:xfrm>
            <a:off x="327259" y="1405288"/>
            <a:ext cx="4044001" cy="491851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Real-World Designs into Digital Masterpieces for CNC</a:t>
            </a:r>
            <a:endParaRPr lang="en-VN" dirty="0"/>
          </a:p>
        </p:txBody>
      </p:sp>
      <p:pic>
        <p:nvPicPr>
          <p:cNvPr id="39" name="Hình ảnh 38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1725C53A-7CB7-0DA9-6AE2-DE96EC09DB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4" y="1600283"/>
            <a:ext cx="741838" cy="1140979"/>
          </a:xfrm>
          <a:prstGeom prst="rect">
            <a:avLst/>
          </a:prstGeom>
        </p:spPr>
      </p:pic>
      <p:pic>
        <p:nvPicPr>
          <p:cNvPr id="40" name="Hình ảnh 39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E8FC2F87-0602-C66B-5375-380903406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4" y="1752683"/>
            <a:ext cx="741838" cy="1140979"/>
          </a:xfrm>
          <a:prstGeom prst="rect">
            <a:avLst/>
          </a:prstGeom>
        </p:spPr>
      </p:pic>
      <p:pic>
        <p:nvPicPr>
          <p:cNvPr id="41" name="Hình ảnh 40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945A3E2F-7C68-E248-85CB-D8634CCB45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4" y="1905083"/>
            <a:ext cx="741838" cy="1140979"/>
          </a:xfrm>
          <a:prstGeom prst="rect">
            <a:avLst/>
          </a:prstGeom>
        </p:spPr>
      </p:pic>
      <p:pic>
        <p:nvPicPr>
          <p:cNvPr id="42" name="Hình ảnh 41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C4D91405-FD14-A0D7-E9BD-EAF71C0BB4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4" y="2057483"/>
            <a:ext cx="741838" cy="1140979"/>
          </a:xfrm>
          <a:prstGeom prst="rect">
            <a:avLst/>
          </a:prstGeom>
        </p:spPr>
      </p:pic>
      <p:pic>
        <p:nvPicPr>
          <p:cNvPr id="45" name="Hình ảnh 44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C7D9BFBF-E916-B3F4-633A-B124E1A341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4" y="2209883"/>
            <a:ext cx="741838" cy="1140979"/>
          </a:xfrm>
          <a:prstGeom prst="rect">
            <a:avLst/>
          </a:prstGeom>
        </p:spPr>
      </p:pic>
      <p:pic>
        <p:nvPicPr>
          <p:cNvPr id="47" name="Hình ảnh 46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650EFE1D-9366-496E-8821-CB079BD44D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54" y="2362283"/>
            <a:ext cx="741838" cy="1140979"/>
          </a:xfrm>
          <a:prstGeom prst="rect">
            <a:avLst/>
          </a:prstGeom>
        </p:spPr>
      </p:pic>
      <p:pic>
        <p:nvPicPr>
          <p:cNvPr id="48" name="Hình ảnh 47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110D6A94-AF74-AB17-E2BE-0CF4792749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4" y="2514683"/>
            <a:ext cx="741838" cy="1140979"/>
          </a:xfrm>
          <a:prstGeom prst="rect">
            <a:avLst/>
          </a:prstGeom>
        </p:spPr>
      </p:pic>
      <p:pic>
        <p:nvPicPr>
          <p:cNvPr id="49" name="Hình ảnh 48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0B9AFCA1-C8E8-2917-1C3A-69A0055CC9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54" y="2667083"/>
            <a:ext cx="741838" cy="1140979"/>
          </a:xfrm>
          <a:prstGeom prst="rect">
            <a:avLst/>
          </a:prstGeom>
        </p:spPr>
      </p:pic>
      <p:pic>
        <p:nvPicPr>
          <p:cNvPr id="50" name="Hình ảnh 49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895B8789-11C6-BBFC-4A07-3871C4DFB0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54" y="2819483"/>
            <a:ext cx="741838" cy="1140979"/>
          </a:xfrm>
          <a:prstGeom prst="rect">
            <a:avLst/>
          </a:prstGeom>
        </p:spPr>
      </p:pic>
      <p:pic>
        <p:nvPicPr>
          <p:cNvPr id="52" name="Hình ảnh 51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0E3F463A-0EFC-C1F8-09E8-C614DAF345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743" y="4316621"/>
            <a:ext cx="330602" cy="786187"/>
          </a:xfrm>
          <a:prstGeom prst="rect">
            <a:avLst/>
          </a:prstGeom>
        </p:spPr>
      </p:pic>
      <p:pic>
        <p:nvPicPr>
          <p:cNvPr id="53" name="Hình ảnh 52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670BA63C-3C59-FD9C-9B72-69A33E7072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143" y="4469021"/>
            <a:ext cx="330602" cy="786187"/>
          </a:xfrm>
          <a:prstGeom prst="rect">
            <a:avLst/>
          </a:prstGeom>
        </p:spPr>
      </p:pic>
      <p:pic>
        <p:nvPicPr>
          <p:cNvPr id="54" name="Hình ảnh 53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D6DEB6B3-322B-B037-B2D9-7C886907A6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543" y="4621421"/>
            <a:ext cx="330602" cy="786187"/>
          </a:xfrm>
          <a:prstGeom prst="rect">
            <a:avLst/>
          </a:prstGeom>
        </p:spPr>
      </p:pic>
      <p:pic>
        <p:nvPicPr>
          <p:cNvPr id="55" name="Hình ảnh 54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D0935FC6-986D-F92C-683E-A869D4DAF7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43" y="4773821"/>
            <a:ext cx="330602" cy="786187"/>
          </a:xfrm>
          <a:prstGeom prst="rect">
            <a:avLst/>
          </a:prstGeom>
        </p:spPr>
      </p:pic>
      <p:pic>
        <p:nvPicPr>
          <p:cNvPr id="56" name="Hình ảnh 55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DC72AA6A-A469-64FF-3823-ACBFDBFA18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343" y="4926221"/>
            <a:ext cx="330602" cy="786187"/>
          </a:xfrm>
          <a:prstGeom prst="rect">
            <a:avLst/>
          </a:prstGeom>
        </p:spPr>
      </p:pic>
      <p:pic>
        <p:nvPicPr>
          <p:cNvPr id="57" name="Hình ảnh 56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33DE7D94-52FA-0B0A-4251-C87446D7AF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743" y="5078621"/>
            <a:ext cx="330602" cy="786187"/>
          </a:xfrm>
          <a:prstGeom prst="rect">
            <a:avLst/>
          </a:prstGeom>
        </p:spPr>
      </p:pic>
      <p:pic>
        <p:nvPicPr>
          <p:cNvPr id="59" name="Hình ảnh 58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A55D5DFD-EB81-68C2-CC95-4240881FC8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51" y="4740759"/>
            <a:ext cx="1499802" cy="209649"/>
          </a:xfrm>
          <a:prstGeom prst="rect">
            <a:avLst/>
          </a:prstGeom>
        </p:spPr>
      </p:pic>
      <p:pic>
        <p:nvPicPr>
          <p:cNvPr id="60" name="Hình ảnh 59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2325A929-EF10-F437-062A-50117968D0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51" y="4893159"/>
            <a:ext cx="1499802" cy="209649"/>
          </a:xfrm>
          <a:prstGeom prst="rect">
            <a:avLst/>
          </a:prstGeom>
        </p:spPr>
      </p:pic>
      <p:pic>
        <p:nvPicPr>
          <p:cNvPr id="61" name="Hình ảnh 60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414714FB-1133-0958-8107-2E44BE3352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51" y="5045559"/>
            <a:ext cx="1499802" cy="209649"/>
          </a:xfrm>
          <a:prstGeom prst="rect">
            <a:avLst/>
          </a:prstGeom>
        </p:spPr>
      </p:pic>
      <p:pic>
        <p:nvPicPr>
          <p:cNvPr id="62" name="Hình ảnh 61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6AEE13E9-D064-038A-F3A8-EA894C0123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51" y="5197959"/>
            <a:ext cx="1499802" cy="209649"/>
          </a:xfrm>
          <a:prstGeom prst="rect">
            <a:avLst/>
          </a:prstGeom>
        </p:spPr>
      </p:pic>
      <p:pic>
        <p:nvPicPr>
          <p:cNvPr id="63" name="Hình ảnh 62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C92CB9F2-9D53-917F-3A6E-49A524CB69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51" y="5350359"/>
            <a:ext cx="1499802" cy="209649"/>
          </a:xfrm>
          <a:prstGeom prst="rect">
            <a:avLst/>
          </a:prstGeom>
        </p:spPr>
      </p:pic>
      <p:pic>
        <p:nvPicPr>
          <p:cNvPr id="1024" name="Hình ảnh 1023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3203D4E0-F541-5360-8B6D-D65E423880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51" y="5502759"/>
            <a:ext cx="1499802" cy="209649"/>
          </a:xfrm>
          <a:prstGeom prst="rect">
            <a:avLst/>
          </a:prstGeom>
        </p:spPr>
      </p:pic>
      <p:pic>
        <p:nvPicPr>
          <p:cNvPr id="1025" name="Hình ảnh 1024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D466CF14-5809-DBE4-B197-B63F42BBDD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51" y="5655159"/>
            <a:ext cx="1499802" cy="209649"/>
          </a:xfrm>
          <a:prstGeom prst="rect">
            <a:avLst/>
          </a:prstGeom>
        </p:spPr>
      </p:pic>
      <p:pic>
        <p:nvPicPr>
          <p:cNvPr id="1033" name="Hình ảnh 1032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1DB6EA7C-70B9-D1B6-5E59-D151D8575C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21" y="1607935"/>
            <a:ext cx="560410" cy="608790"/>
          </a:xfrm>
          <a:prstGeom prst="rect">
            <a:avLst/>
          </a:prstGeom>
        </p:spPr>
      </p:pic>
      <p:pic>
        <p:nvPicPr>
          <p:cNvPr id="1035" name="Hình ảnh 1034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D713E83B-D692-C3A4-3404-3EC1DBB4CB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621" y="1760335"/>
            <a:ext cx="560410" cy="608790"/>
          </a:xfrm>
          <a:prstGeom prst="rect">
            <a:avLst/>
          </a:prstGeom>
        </p:spPr>
      </p:pic>
      <p:pic>
        <p:nvPicPr>
          <p:cNvPr id="1037" name="Hình ảnh 1036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C18D04B4-CD0C-31D7-B81C-90D56D19FE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021" y="1912735"/>
            <a:ext cx="560410" cy="608790"/>
          </a:xfrm>
          <a:prstGeom prst="rect">
            <a:avLst/>
          </a:prstGeom>
        </p:spPr>
      </p:pic>
      <p:pic>
        <p:nvPicPr>
          <p:cNvPr id="1038" name="Hình ảnh 1037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49E83C11-0101-F57E-9BE5-0377E937F6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21" y="2065135"/>
            <a:ext cx="560410" cy="608790"/>
          </a:xfrm>
          <a:prstGeom prst="rect">
            <a:avLst/>
          </a:prstGeom>
        </p:spPr>
      </p:pic>
      <p:pic>
        <p:nvPicPr>
          <p:cNvPr id="1039" name="Hình ảnh 1038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6AEF0A02-3C09-8DD6-00DC-7FE2692724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821" y="2217535"/>
            <a:ext cx="560410" cy="608790"/>
          </a:xfrm>
          <a:prstGeom prst="rect">
            <a:avLst/>
          </a:prstGeom>
        </p:spPr>
      </p:pic>
      <p:pic>
        <p:nvPicPr>
          <p:cNvPr id="1040" name="Hình ảnh 1039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27064AF4-311A-318F-3D30-40FDF5BB93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21" y="2369935"/>
            <a:ext cx="560410" cy="608790"/>
          </a:xfrm>
          <a:prstGeom prst="rect">
            <a:avLst/>
          </a:prstGeom>
        </p:spPr>
      </p:pic>
      <p:pic>
        <p:nvPicPr>
          <p:cNvPr id="1041" name="Hình ảnh 1040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D35B7B7F-58CD-A4E8-393F-E54D85E475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621" y="2522335"/>
            <a:ext cx="560410" cy="608790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C3307014-ECD9-D882-3573-D4A0AC6FE3AA}"/>
              </a:ext>
            </a:extLst>
          </p:cNvPr>
          <p:cNvSpPr txBox="1"/>
          <p:nvPr/>
        </p:nvSpPr>
        <p:spPr>
          <a:xfrm>
            <a:off x="1027650" y="3269887"/>
            <a:ext cx="36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endParaRPr lang="vi-VN" dirty="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FA9261A-20B8-5A54-B79C-5079DA3F548D}"/>
              </a:ext>
            </a:extLst>
          </p:cNvPr>
          <p:cNvSpPr txBox="1"/>
          <p:nvPr/>
        </p:nvSpPr>
        <p:spPr>
          <a:xfrm>
            <a:off x="2560257" y="2612364"/>
            <a:ext cx="36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endParaRPr lang="vi-VN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FF633556-3F90-0487-967D-CA8325C424D2}"/>
              </a:ext>
            </a:extLst>
          </p:cNvPr>
          <p:cNvSpPr txBox="1"/>
          <p:nvPr/>
        </p:nvSpPr>
        <p:spPr>
          <a:xfrm>
            <a:off x="803227" y="5470815"/>
            <a:ext cx="36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vi-VN" dirty="0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14190228-21D5-9C5E-7916-5381F374803B}"/>
              </a:ext>
            </a:extLst>
          </p:cNvPr>
          <p:cNvSpPr txBox="1"/>
          <p:nvPr/>
        </p:nvSpPr>
        <p:spPr>
          <a:xfrm>
            <a:off x="2923060" y="5169703"/>
            <a:ext cx="36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vi-VN" dirty="0"/>
          </a:p>
        </p:txBody>
      </p:sp>
      <p:pic>
        <p:nvPicPr>
          <p:cNvPr id="14" name="Hình ảnh 13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702BF5E9-1B68-3DF5-4EE1-F8D1B3588E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828" y="1600283"/>
            <a:ext cx="741838" cy="1140979"/>
          </a:xfrm>
          <a:prstGeom prst="rect">
            <a:avLst/>
          </a:prstGeom>
        </p:spPr>
      </p:pic>
      <p:pic>
        <p:nvPicPr>
          <p:cNvPr id="15" name="Hình ảnh 14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8DE02B3E-D049-3A49-B984-72B0ABCD00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228" y="1752683"/>
            <a:ext cx="741838" cy="1140979"/>
          </a:xfrm>
          <a:prstGeom prst="rect">
            <a:avLst/>
          </a:prstGeom>
        </p:spPr>
      </p:pic>
      <p:pic>
        <p:nvPicPr>
          <p:cNvPr id="16" name="Hình ảnh 15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F1760CF8-84B7-9F8A-C5AD-891D4AC081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628" y="1905083"/>
            <a:ext cx="741838" cy="1140979"/>
          </a:xfrm>
          <a:prstGeom prst="rect">
            <a:avLst/>
          </a:prstGeom>
        </p:spPr>
      </p:pic>
      <p:pic>
        <p:nvPicPr>
          <p:cNvPr id="17" name="Hình ảnh 16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AA507186-28BA-A6A7-73F3-25DFFACFC4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28" y="2057483"/>
            <a:ext cx="741838" cy="1140979"/>
          </a:xfrm>
          <a:prstGeom prst="rect">
            <a:avLst/>
          </a:prstGeom>
        </p:spPr>
      </p:pic>
      <p:pic>
        <p:nvPicPr>
          <p:cNvPr id="18" name="Hình ảnh 17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C18CE09D-73E2-4B79-E522-6CF39D9D9F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428" y="2209883"/>
            <a:ext cx="741838" cy="1140979"/>
          </a:xfrm>
          <a:prstGeom prst="rect">
            <a:avLst/>
          </a:prstGeom>
        </p:spPr>
      </p:pic>
      <p:pic>
        <p:nvPicPr>
          <p:cNvPr id="19" name="Hình ảnh 18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07B8E5FB-2172-F642-5BB9-766B9AD06B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828" y="2362283"/>
            <a:ext cx="741838" cy="1140979"/>
          </a:xfrm>
          <a:prstGeom prst="rect">
            <a:avLst/>
          </a:prstGeom>
        </p:spPr>
      </p:pic>
      <p:pic>
        <p:nvPicPr>
          <p:cNvPr id="20" name="Hình ảnh 19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ECB1DAE7-4859-CEA3-3F58-B91AB0C13F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228" y="2514683"/>
            <a:ext cx="741838" cy="1140979"/>
          </a:xfrm>
          <a:prstGeom prst="rect">
            <a:avLst/>
          </a:prstGeom>
        </p:spPr>
      </p:pic>
      <p:pic>
        <p:nvPicPr>
          <p:cNvPr id="21" name="Hình ảnh 20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2D9BF1B9-6E0E-5F69-6DE8-65BF239417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28" y="2667083"/>
            <a:ext cx="741838" cy="1140979"/>
          </a:xfrm>
          <a:prstGeom prst="rect">
            <a:avLst/>
          </a:prstGeom>
        </p:spPr>
      </p:pic>
      <p:pic>
        <p:nvPicPr>
          <p:cNvPr id="22" name="Hình ảnh 21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9AB456EA-BD86-CFBB-D02C-21707C752C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028" y="2819483"/>
            <a:ext cx="741838" cy="1140979"/>
          </a:xfrm>
          <a:prstGeom prst="rect">
            <a:avLst/>
          </a:prstGeom>
        </p:spPr>
      </p:pic>
      <p:pic>
        <p:nvPicPr>
          <p:cNvPr id="23" name="Hình ảnh 22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C0DEEBE2-5A31-E4AD-74A8-F6B39128ED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317" y="4316621"/>
            <a:ext cx="330602" cy="786187"/>
          </a:xfrm>
          <a:prstGeom prst="rect">
            <a:avLst/>
          </a:prstGeom>
        </p:spPr>
      </p:pic>
      <p:pic>
        <p:nvPicPr>
          <p:cNvPr id="24" name="Hình ảnh 23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675BD069-71C9-FB1A-DEBF-5E21434391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717" y="4469021"/>
            <a:ext cx="330602" cy="786187"/>
          </a:xfrm>
          <a:prstGeom prst="rect">
            <a:avLst/>
          </a:prstGeom>
        </p:spPr>
      </p:pic>
      <p:pic>
        <p:nvPicPr>
          <p:cNvPr id="25" name="Hình ảnh 24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9CBF4081-2BF2-EB7B-D1F3-20222F58EE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117" y="4621421"/>
            <a:ext cx="330602" cy="786187"/>
          </a:xfrm>
          <a:prstGeom prst="rect">
            <a:avLst/>
          </a:prstGeom>
        </p:spPr>
      </p:pic>
      <p:pic>
        <p:nvPicPr>
          <p:cNvPr id="26" name="Hình ảnh 25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7826F7A9-C7E1-010C-8858-239A21D903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17" y="4773821"/>
            <a:ext cx="330602" cy="786187"/>
          </a:xfrm>
          <a:prstGeom prst="rect">
            <a:avLst/>
          </a:prstGeom>
        </p:spPr>
      </p:pic>
      <p:pic>
        <p:nvPicPr>
          <p:cNvPr id="27" name="Hình ảnh 26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F657F635-5EFC-5C0C-E407-52E13FEA6C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917" y="4926221"/>
            <a:ext cx="330602" cy="786187"/>
          </a:xfrm>
          <a:prstGeom prst="rect">
            <a:avLst/>
          </a:prstGeom>
        </p:spPr>
      </p:pic>
      <p:pic>
        <p:nvPicPr>
          <p:cNvPr id="28" name="Hình ảnh 27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8E8F8E09-9D68-CDA1-7D26-4C9A60F2AB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317" y="5078621"/>
            <a:ext cx="330602" cy="786187"/>
          </a:xfrm>
          <a:prstGeom prst="rect">
            <a:avLst/>
          </a:prstGeom>
        </p:spPr>
      </p:pic>
      <p:pic>
        <p:nvPicPr>
          <p:cNvPr id="29" name="Hình ảnh 28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9B2345B5-6425-7895-C7C9-13832EE09F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025" y="4740759"/>
            <a:ext cx="1499802" cy="209649"/>
          </a:xfrm>
          <a:prstGeom prst="rect">
            <a:avLst/>
          </a:prstGeom>
        </p:spPr>
      </p:pic>
      <p:pic>
        <p:nvPicPr>
          <p:cNvPr id="30" name="Hình ảnh 29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50444CCA-39DF-E4DF-0D4B-C9DCF3EDE1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425" y="4893159"/>
            <a:ext cx="1499802" cy="209649"/>
          </a:xfrm>
          <a:prstGeom prst="rect">
            <a:avLst/>
          </a:prstGeom>
        </p:spPr>
      </p:pic>
      <p:pic>
        <p:nvPicPr>
          <p:cNvPr id="37" name="Hình ảnh 36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AD4C0DC9-20FB-9B3E-6077-70F62F6E5A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825" y="5045559"/>
            <a:ext cx="1499802" cy="209649"/>
          </a:xfrm>
          <a:prstGeom prst="rect">
            <a:avLst/>
          </a:prstGeom>
        </p:spPr>
      </p:pic>
      <p:pic>
        <p:nvPicPr>
          <p:cNvPr id="38" name="Hình ảnh 37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E63A6AAB-E3B0-2622-D244-7D2F94FCF2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225" y="5197959"/>
            <a:ext cx="1499802" cy="209649"/>
          </a:xfrm>
          <a:prstGeom prst="rect">
            <a:avLst/>
          </a:prstGeom>
        </p:spPr>
      </p:pic>
      <p:pic>
        <p:nvPicPr>
          <p:cNvPr id="43" name="Hình ảnh 42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C51C45B9-BA36-B38A-8BBB-5915DA1992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25" y="5350359"/>
            <a:ext cx="1499802" cy="209649"/>
          </a:xfrm>
          <a:prstGeom prst="rect">
            <a:avLst/>
          </a:prstGeom>
        </p:spPr>
      </p:pic>
      <p:pic>
        <p:nvPicPr>
          <p:cNvPr id="44" name="Hình ảnh 43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8401A3B0-8CA7-8B32-B2D4-0466EDF415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025" y="5502759"/>
            <a:ext cx="1499802" cy="209649"/>
          </a:xfrm>
          <a:prstGeom prst="rect">
            <a:avLst/>
          </a:prstGeom>
        </p:spPr>
      </p:pic>
      <p:pic>
        <p:nvPicPr>
          <p:cNvPr id="46" name="Hình ảnh 45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32DE620F-76A6-82D0-CBB4-8187F9326A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425" y="5655159"/>
            <a:ext cx="1499802" cy="209649"/>
          </a:xfrm>
          <a:prstGeom prst="rect">
            <a:avLst/>
          </a:prstGeom>
        </p:spPr>
      </p:pic>
      <p:pic>
        <p:nvPicPr>
          <p:cNvPr id="51" name="Hình ảnh 50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4CAA941B-33FD-8801-A4D9-FD1030916A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795" y="1607935"/>
            <a:ext cx="560410" cy="608790"/>
          </a:xfrm>
          <a:prstGeom prst="rect">
            <a:avLst/>
          </a:prstGeom>
        </p:spPr>
      </p:pic>
      <p:pic>
        <p:nvPicPr>
          <p:cNvPr id="58" name="Hình ảnh 57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6972E568-C89F-D8DB-DB34-E5A35B97BB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195" y="1760335"/>
            <a:ext cx="560410" cy="608790"/>
          </a:xfrm>
          <a:prstGeom prst="rect">
            <a:avLst/>
          </a:prstGeom>
        </p:spPr>
      </p:pic>
      <p:pic>
        <p:nvPicPr>
          <p:cNvPr id="1026" name="Hình ảnh 1025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D4FE3C55-515A-AB26-04F4-D1FDA49FBC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595" y="1912735"/>
            <a:ext cx="560410" cy="608790"/>
          </a:xfrm>
          <a:prstGeom prst="rect">
            <a:avLst/>
          </a:prstGeom>
        </p:spPr>
      </p:pic>
      <p:pic>
        <p:nvPicPr>
          <p:cNvPr id="1027" name="Hình ảnh 1026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AE3FB6FB-F0DF-7BBE-9E59-A986E9323B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995" y="2065135"/>
            <a:ext cx="560410" cy="608790"/>
          </a:xfrm>
          <a:prstGeom prst="rect">
            <a:avLst/>
          </a:prstGeom>
        </p:spPr>
      </p:pic>
      <p:pic>
        <p:nvPicPr>
          <p:cNvPr id="1028" name="Hình ảnh 1027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93ECFE6C-B3BD-E36E-C5C1-0586057F52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95" y="2217535"/>
            <a:ext cx="560410" cy="608790"/>
          </a:xfrm>
          <a:prstGeom prst="rect">
            <a:avLst/>
          </a:prstGeom>
        </p:spPr>
      </p:pic>
      <p:pic>
        <p:nvPicPr>
          <p:cNvPr id="1029" name="Hình ảnh 1028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C9C72B61-DFCE-736F-4BB9-AFB45B46BF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795" y="2369935"/>
            <a:ext cx="560410" cy="608790"/>
          </a:xfrm>
          <a:prstGeom prst="rect">
            <a:avLst/>
          </a:prstGeom>
        </p:spPr>
      </p:pic>
      <p:pic>
        <p:nvPicPr>
          <p:cNvPr id="1030" name="Hình ảnh 1029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D43C827F-32F0-8367-0971-D858321648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195" y="2522335"/>
            <a:ext cx="560410" cy="608790"/>
          </a:xfrm>
          <a:prstGeom prst="rect">
            <a:avLst/>
          </a:prstGeom>
        </p:spPr>
      </p:pic>
      <p:sp>
        <p:nvSpPr>
          <p:cNvPr id="1031" name="Hộp Văn bản 1030">
            <a:extLst>
              <a:ext uri="{FF2B5EF4-FFF2-40B4-BE49-F238E27FC236}">
                <a16:creationId xmlns:a16="http://schemas.microsoft.com/office/drawing/2014/main" id="{1669AC4A-B512-DA6F-2C3E-2B70211EEE4F}"/>
              </a:ext>
            </a:extLst>
          </p:cNvPr>
          <p:cNvSpPr txBox="1"/>
          <p:nvPr/>
        </p:nvSpPr>
        <p:spPr>
          <a:xfrm>
            <a:off x="8515224" y="3269887"/>
            <a:ext cx="36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endParaRPr lang="vi-VN" dirty="0"/>
          </a:p>
        </p:txBody>
      </p:sp>
      <p:sp>
        <p:nvSpPr>
          <p:cNvPr id="1032" name="Hộp Văn bản 1031">
            <a:extLst>
              <a:ext uri="{FF2B5EF4-FFF2-40B4-BE49-F238E27FC236}">
                <a16:creationId xmlns:a16="http://schemas.microsoft.com/office/drawing/2014/main" id="{8C7EE841-2FC9-EC32-7495-927EE84D465C}"/>
              </a:ext>
            </a:extLst>
          </p:cNvPr>
          <p:cNvSpPr txBox="1"/>
          <p:nvPr/>
        </p:nvSpPr>
        <p:spPr>
          <a:xfrm>
            <a:off x="10047831" y="2612364"/>
            <a:ext cx="36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endParaRPr lang="vi-VN" dirty="0"/>
          </a:p>
        </p:txBody>
      </p:sp>
      <p:sp>
        <p:nvSpPr>
          <p:cNvPr id="1034" name="Hộp Văn bản 1033">
            <a:extLst>
              <a:ext uri="{FF2B5EF4-FFF2-40B4-BE49-F238E27FC236}">
                <a16:creationId xmlns:a16="http://schemas.microsoft.com/office/drawing/2014/main" id="{10C12BA3-62B4-0CCD-6A29-F4582FB1BCEE}"/>
              </a:ext>
            </a:extLst>
          </p:cNvPr>
          <p:cNvSpPr txBox="1"/>
          <p:nvPr/>
        </p:nvSpPr>
        <p:spPr>
          <a:xfrm>
            <a:off x="8290801" y="5470815"/>
            <a:ext cx="36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vi-VN" dirty="0"/>
          </a:p>
        </p:txBody>
      </p:sp>
      <p:sp>
        <p:nvSpPr>
          <p:cNvPr id="1036" name="Hộp Văn bản 1035">
            <a:extLst>
              <a:ext uri="{FF2B5EF4-FFF2-40B4-BE49-F238E27FC236}">
                <a16:creationId xmlns:a16="http://schemas.microsoft.com/office/drawing/2014/main" id="{1E7B7DC9-C993-855B-78F8-EF9B31D91F10}"/>
              </a:ext>
            </a:extLst>
          </p:cNvPr>
          <p:cNvSpPr txBox="1"/>
          <p:nvPr/>
        </p:nvSpPr>
        <p:spPr>
          <a:xfrm>
            <a:off x="10410634" y="5169703"/>
            <a:ext cx="36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vi-VN" dirty="0"/>
          </a:p>
        </p:txBody>
      </p:sp>
      <p:sp>
        <p:nvSpPr>
          <p:cNvPr id="1046" name="Mũi tên: Phải 1045">
            <a:extLst>
              <a:ext uri="{FF2B5EF4-FFF2-40B4-BE49-F238E27FC236}">
                <a16:creationId xmlns:a16="http://schemas.microsoft.com/office/drawing/2014/main" id="{76BE6C22-0CB1-EC7A-8947-225C8D1421FC}"/>
              </a:ext>
            </a:extLst>
          </p:cNvPr>
          <p:cNvSpPr/>
          <p:nvPr/>
        </p:nvSpPr>
        <p:spPr>
          <a:xfrm>
            <a:off x="4492093" y="2775901"/>
            <a:ext cx="3148014" cy="4567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47" name="Hộp Văn bản 1046">
            <a:extLst>
              <a:ext uri="{FF2B5EF4-FFF2-40B4-BE49-F238E27FC236}">
                <a16:creationId xmlns:a16="http://schemas.microsoft.com/office/drawing/2014/main" id="{6426DCFA-98C0-6092-5F7B-F326881A6A13}"/>
              </a:ext>
            </a:extLst>
          </p:cNvPr>
          <p:cNvSpPr txBox="1"/>
          <p:nvPr/>
        </p:nvSpPr>
        <p:spPr>
          <a:xfrm>
            <a:off x="521675" y="6369685"/>
            <a:ext cx="365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CNC Designs for 2D Objects</a:t>
            </a:r>
            <a:endParaRPr lang="vi-VN" dirty="0"/>
          </a:p>
        </p:txBody>
      </p:sp>
      <p:sp>
        <p:nvSpPr>
          <p:cNvPr id="1048" name="Hộp Văn bản 1047">
            <a:extLst>
              <a:ext uri="{FF2B5EF4-FFF2-40B4-BE49-F238E27FC236}">
                <a16:creationId xmlns:a16="http://schemas.microsoft.com/office/drawing/2014/main" id="{6D0612C0-F1E9-CD96-0A28-99FA3BDAB7AD}"/>
              </a:ext>
            </a:extLst>
          </p:cNvPr>
          <p:cNvSpPr txBox="1"/>
          <p:nvPr/>
        </p:nvSpPr>
        <p:spPr>
          <a:xfrm>
            <a:off x="7637970" y="6332096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err="1"/>
              <a:t>Digitized</a:t>
            </a:r>
            <a:r>
              <a:rPr lang="vi-VN" dirty="0"/>
              <a:t> </a:t>
            </a:r>
            <a:r>
              <a:rPr lang="vi-VN" dirty="0" err="1"/>
              <a:t>Versions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Optimized</a:t>
            </a:r>
            <a:r>
              <a:rPr lang="vi-VN" dirty="0"/>
              <a:t> </a:t>
            </a:r>
            <a:r>
              <a:rPr lang="vi-VN" dirty="0" err="1"/>
              <a:t>Nesting</a:t>
            </a:r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4B8B587-F423-1A49-3634-931C310743C0}"/>
              </a:ext>
            </a:extLst>
          </p:cNvPr>
          <p:cNvSpPr txBox="1"/>
          <p:nvPr/>
        </p:nvSpPr>
        <p:spPr>
          <a:xfrm>
            <a:off x="4547367" y="3689586"/>
            <a:ext cx="3013415" cy="14773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Using 2D scanning, manual design in CAD software, and CNC probing to digitally replicate physical objects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00033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Hình chữ nhật 1092">
            <a:extLst>
              <a:ext uri="{FF2B5EF4-FFF2-40B4-BE49-F238E27FC236}">
                <a16:creationId xmlns:a16="http://schemas.microsoft.com/office/drawing/2014/main" id="{468C6F9B-48F9-A91C-F25F-65D973F92CB9}"/>
              </a:ext>
            </a:extLst>
          </p:cNvPr>
          <p:cNvSpPr/>
          <p:nvPr/>
        </p:nvSpPr>
        <p:spPr>
          <a:xfrm>
            <a:off x="8494953" y="2870022"/>
            <a:ext cx="3413120" cy="3344405"/>
          </a:xfrm>
          <a:prstGeom prst="rect">
            <a:avLst/>
          </a:prstGeom>
          <a:solidFill>
            <a:srgbClr val="A3B9DC"/>
          </a:solidFill>
          <a:ln>
            <a:solidFill>
              <a:schemeClr val="accent3">
                <a:lumMod val="1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1000x1000</a:t>
            </a:r>
            <a:endParaRPr lang="vi-VN" dirty="0">
              <a:solidFill>
                <a:schemeClr val="accent5"/>
              </a:solidFill>
            </a:endParaRPr>
          </a:p>
        </p:txBody>
      </p:sp>
      <p:pic>
        <p:nvPicPr>
          <p:cNvPr id="1091" name="Đồ họa 1090">
            <a:extLst>
              <a:ext uri="{FF2B5EF4-FFF2-40B4-BE49-F238E27FC236}">
                <a16:creationId xmlns:a16="http://schemas.microsoft.com/office/drawing/2014/main" id="{76C169EF-3A23-2769-8416-923A14E7D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4952" y="2870022"/>
            <a:ext cx="3413119" cy="3342616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Mastering</a:t>
            </a:r>
            <a:r>
              <a:rPr lang="vi-VN" dirty="0"/>
              <a:t> </a:t>
            </a:r>
            <a:r>
              <a:rPr lang="vi-VN" dirty="0" err="1"/>
              <a:t>Single-Material</a:t>
            </a:r>
            <a:r>
              <a:rPr lang="vi-VN" dirty="0"/>
              <a:t> </a:t>
            </a:r>
            <a:r>
              <a:rPr lang="vi-VN" dirty="0" err="1"/>
              <a:t>Nesting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</a:t>
            </a:fld>
            <a:endParaRPr lang="x-none"/>
          </a:p>
        </p:txBody>
      </p:sp>
      <p:pic>
        <p:nvPicPr>
          <p:cNvPr id="15" name="Hình ảnh 14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6D59B82C-5003-1D86-31B4-78941A30B5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31" y="2921700"/>
            <a:ext cx="348499" cy="536006"/>
          </a:xfrm>
          <a:prstGeom prst="rect">
            <a:avLst/>
          </a:prstGeom>
        </p:spPr>
      </p:pic>
      <p:pic>
        <p:nvPicPr>
          <p:cNvPr id="16" name="Hình ảnh 15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86E245CA-AC7E-0835-46B7-0850539E6F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1" y="3074100"/>
            <a:ext cx="348499" cy="536006"/>
          </a:xfrm>
          <a:prstGeom prst="rect">
            <a:avLst/>
          </a:prstGeom>
        </p:spPr>
      </p:pic>
      <p:pic>
        <p:nvPicPr>
          <p:cNvPr id="17" name="Hình ảnh 16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071CD7E9-BE7E-507C-B91E-81A590E161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31" y="3226500"/>
            <a:ext cx="348499" cy="536006"/>
          </a:xfrm>
          <a:prstGeom prst="rect">
            <a:avLst/>
          </a:prstGeom>
        </p:spPr>
      </p:pic>
      <p:pic>
        <p:nvPicPr>
          <p:cNvPr id="18" name="Hình ảnh 17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FC135A98-19C1-EFB7-6451-35F49FBF39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1" y="3378900"/>
            <a:ext cx="348499" cy="536006"/>
          </a:xfrm>
          <a:prstGeom prst="rect">
            <a:avLst/>
          </a:prstGeom>
        </p:spPr>
      </p:pic>
      <p:pic>
        <p:nvPicPr>
          <p:cNvPr id="19" name="Hình ảnh 18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52ECAE3D-0901-4146-A978-DB78701405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31" y="3531300"/>
            <a:ext cx="348499" cy="536006"/>
          </a:xfrm>
          <a:prstGeom prst="rect">
            <a:avLst/>
          </a:prstGeom>
        </p:spPr>
      </p:pic>
      <p:pic>
        <p:nvPicPr>
          <p:cNvPr id="20" name="Hình ảnh 19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2186EABE-5E82-6683-5E16-C4B4F7D1D2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1" y="3683700"/>
            <a:ext cx="348499" cy="536006"/>
          </a:xfrm>
          <a:prstGeom prst="rect">
            <a:avLst/>
          </a:prstGeom>
        </p:spPr>
      </p:pic>
      <p:pic>
        <p:nvPicPr>
          <p:cNvPr id="21" name="Hình ảnh 20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64006145-B542-E36D-7CF5-AEFB7D23AE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31" y="3836100"/>
            <a:ext cx="348499" cy="536006"/>
          </a:xfrm>
          <a:prstGeom prst="rect">
            <a:avLst/>
          </a:prstGeom>
        </p:spPr>
      </p:pic>
      <p:pic>
        <p:nvPicPr>
          <p:cNvPr id="22" name="Hình ảnh 21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B1310A08-53B6-4853-7786-2500393354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31" y="3988500"/>
            <a:ext cx="348499" cy="536006"/>
          </a:xfrm>
          <a:prstGeom prst="rect">
            <a:avLst/>
          </a:prstGeom>
        </p:spPr>
      </p:pic>
      <p:pic>
        <p:nvPicPr>
          <p:cNvPr id="23" name="Hình ảnh 22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41192AC1-B791-E704-62DE-B6C3B70CA1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31" y="4140900"/>
            <a:ext cx="348499" cy="536006"/>
          </a:xfrm>
          <a:prstGeom prst="rect">
            <a:avLst/>
          </a:prstGeom>
        </p:spPr>
      </p:pic>
      <p:pic>
        <p:nvPicPr>
          <p:cNvPr id="24" name="Hình ảnh 23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D6E2FEB2-6A4B-6935-7E68-F351312122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73" y="4810667"/>
            <a:ext cx="155309" cy="369333"/>
          </a:xfrm>
          <a:prstGeom prst="rect">
            <a:avLst/>
          </a:prstGeom>
        </p:spPr>
      </p:pic>
      <p:pic>
        <p:nvPicPr>
          <p:cNvPr id="25" name="Hình ảnh 24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59086F46-4990-6CC1-0095-D31E2387A4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373" y="4963067"/>
            <a:ext cx="155309" cy="369333"/>
          </a:xfrm>
          <a:prstGeom prst="rect">
            <a:avLst/>
          </a:prstGeom>
        </p:spPr>
      </p:pic>
      <p:pic>
        <p:nvPicPr>
          <p:cNvPr id="26" name="Hình ảnh 25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AAE8D8AA-3ADA-B917-B1F5-1CB03C46AF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773" y="5115467"/>
            <a:ext cx="155309" cy="369333"/>
          </a:xfrm>
          <a:prstGeom prst="rect">
            <a:avLst/>
          </a:prstGeom>
        </p:spPr>
      </p:pic>
      <p:pic>
        <p:nvPicPr>
          <p:cNvPr id="27" name="Hình ảnh 26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77404B23-088E-0D95-0715-456A30ACF2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73" y="5267867"/>
            <a:ext cx="155309" cy="369333"/>
          </a:xfrm>
          <a:prstGeom prst="rect">
            <a:avLst/>
          </a:prstGeom>
        </p:spPr>
      </p:pic>
      <p:pic>
        <p:nvPicPr>
          <p:cNvPr id="28" name="Hình ảnh 27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8F1BAF51-4FDF-02F6-2928-55980D320E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573" y="5420267"/>
            <a:ext cx="155309" cy="369333"/>
          </a:xfrm>
          <a:prstGeom prst="rect">
            <a:avLst/>
          </a:prstGeom>
        </p:spPr>
      </p:pic>
      <p:pic>
        <p:nvPicPr>
          <p:cNvPr id="29" name="Hình ảnh 28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0F3F127F-CBF8-B59B-E036-562C0A88C0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973" y="5572667"/>
            <a:ext cx="155309" cy="369333"/>
          </a:xfrm>
          <a:prstGeom prst="rect">
            <a:avLst/>
          </a:prstGeom>
        </p:spPr>
      </p:pic>
      <p:pic>
        <p:nvPicPr>
          <p:cNvPr id="30" name="Hình ảnh 29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19F5529B-3BB8-A6D1-8913-D43C254419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7" y="4979362"/>
            <a:ext cx="704570" cy="98488"/>
          </a:xfrm>
          <a:prstGeom prst="rect">
            <a:avLst/>
          </a:prstGeom>
        </p:spPr>
      </p:pic>
      <p:pic>
        <p:nvPicPr>
          <p:cNvPr id="37" name="Hình ảnh 36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90EA790A-CFCC-C11A-21B0-7F0298A654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57" y="5131762"/>
            <a:ext cx="704570" cy="98488"/>
          </a:xfrm>
          <a:prstGeom prst="rect">
            <a:avLst/>
          </a:prstGeom>
        </p:spPr>
      </p:pic>
      <p:pic>
        <p:nvPicPr>
          <p:cNvPr id="38" name="Hình ảnh 37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5E4C1DC4-E8A3-07AA-FC80-C8F0DE0FAE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57" y="5284162"/>
            <a:ext cx="704570" cy="98488"/>
          </a:xfrm>
          <a:prstGeom prst="rect">
            <a:avLst/>
          </a:prstGeom>
        </p:spPr>
      </p:pic>
      <p:pic>
        <p:nvPicPr>
          <p:cNvPr id="43" name="Hình ảnh 42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07FAA987-0C77-99C3-29A1-613F23C3B5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57" y="5436562"/>
            <a:ext cx="704570" cy="98488"/>
          </a:xfrm>
          <a:prstGeom prst="rect">
            <a:avLst/>
          </a:prstGeom>
        </p:spPr>
      </p:pic>
      <p:pic>
        <p:nvPicPr>
          <p:cNvPr id="44" name="Hình ảnh 43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E49DCAD4-74C1-79AE-165A-0A1CCEB66E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57" y="5588962"/>
            <a:ext cx="704570" cy="98488"/>
          </a:xfrm>
          <a:prstGeom prst="rect">
            <a:avLst/>
          </a:prstGeom>
        </p:spPr>
      </p:pic>
      <p:pic>
        <p:nvPicPr>
          <p:cNvPr id="46" name="Hình ảnh 45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B28A22A1-4CE8-F2BA-ECF0-219F18C33F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57" y="5741362"/>
            <a:ext cx="704570" cy="98488"/>
          </a:xfrm>
          <a:prstGeom prst="rect">
            <a:avLst/>
          </a:prstGeom>
        </p:spPr>
      </p:pic>
      <p:pic>
        <p:nvPicPr>
          <p:cNvPr id="51" name="Hình ảnh 50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129E0D91-6F63-1008-6186-F660601AC0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7" y="5893762"/>
            <a:ext cx="704570" cy="98488"/>
          </a:xfrm>
          <a:prstGeom prst="rect">
            <a:avLst/>
          </a:prstGeom>
        </p:spPr>
      </p:pic>
      <p:pic>
        <p:nvPicPr>
          <p:cNvPr id="58" name="Hình ảnh 57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20E54F5B-2AB4-CAB5-A928-A73EF35E434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018" y="3188577"/>
            <a:ext cx="263268" cy="285996"/>
          </a:xfrm>
          <a:prstGeom prst="rect">
            <a:avLst/>
          </a:prstGeom>
        </p:spPr>
      </p:pic>
      <p:pic>
        <p:nvPicPr>
          <p:cNvPr id="1026" name="Hình ảnh 1025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FC27F5F3-AAD9-93A7-1E16-9394072F29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418" y="3340977"/>
            <a:ext cx="263268" cy="285996"/>
          </a:xfrm>
          <a:prstGeom prst="rect">
            <a:avLst/>
          </a:prstGeom>
        </p:spPr>
      </p:pic>
      <p:pic>
        <p:nvPicPr>
          <p:cNvPr id="1027" name="Hình ảnh 1026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E6FBAB08-5B57-61F3-EA32-C36CD1029C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18" y="3493377"/>
            <a:ext cx="263268" cy="285996"/>
          </a:xfrm>
          <a:prstGeom prst="rect">
            <a:avLst/>
          </a:prstGeom>
        </p:spPr>
      </p:pic>
      <p:pic>
        <p:nvPicPr>
          <p:cNvPr id="1028" name="Hình ảnh 1027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568A94E5-BC0C-96DD-4B00-4CDE41A0BF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218" y="3645777"/>
            <a:ext cx="263268" cy="285996"/>
          </a:xfrm>
          <a:prstGeom prst="rect">
            <a:avLst/>
          </a:prstGeom>
        </p:spPr>
      </p:pic>
      <p:pic>
        <p:nvPicPr>
          <p:cNvPr id="1029" name="Hình ảnh 1028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01F98031-9415-4E54-DE8C-69EDBED1C3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618" y="3798177"/>
            <a:ext cx="263268" cy="285996"/>
          </a:xfrm>
          <a:prstGeom prst="rect">
            <a:avLst/>
          </a:prstGeom>
        </p:spPr>
      </p:pic>
      <p:pic>
        <p:nvPicPr>
          <p:cNvPr id="1030" name="Hình ảnh 1029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29824B55-FB39-923C-998C-FC212C6387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018" y="3950577"/>
            <a:ext cx="263268" cy="285996"/>
          </a:xfrm>
          <a:prstGeom prst="rect">
            <a:avLst/>
          </a:prstGeom>
        </p:spPr>
      </p:pic>
      <p:pic>
        <p:nvPicPr>
          <p:cNvPr id="1031" name="Hình ảnh 1030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2D3363D2-B5BA-A234-E345-8F4BE75502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18" y="4102977"/>
            <a:ext cx="263268" cy="285996"/>
          </a:xfrm>
          <a:prstGeom prst="rect">
            <a:avLst/>
          </a:prstGeom>
        </p:spPr>
      </p:pic>
      <p:sp>
        <p:nvSpPr>
          <p:cNvPr id="1032" name="Hộp Văn bản 1031">
            <a:extLst>
              <a:ext uri="{FF2B5EF4-FFF2-40B4-BE49-F238E27FC236}">
                <a16:creationId xmlns:a16="http://schemas.microsoft.com/office/drawing/2014/main" id="{4E089814-514E-1951-C524-78DBBF2EBFBF}"/>
              </a:ext>
            </a:extLst>
          </p:cNvPr>
          <p:cNvSpPr txBox="1"/>
          <p:nvPr/>
        </p:nvSpPr>
        <p:spPr>
          <a:xfrm>
            <a:off x="626428" y="4591303"/>
            <a:ext cx="16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endParaRPr lang="vi-VN" dirty="0"/>
          </a:p>
        </p:txBody>
      </p:sp>
      <p:sp>
        <p:nvSpPr>
          <p:cNvPr id="1034" name="Hộp Văn bản 1033">
            <a:extLst>
              <a:ext uri="{FF2B5EF4-FFF2-40B4-BE49-F238E27FC236}">
                <a16:creationId xmlns:a16="http://schemas.microsoft.com/office/drawing/2014/main" id="{19D94129-B62A-0560-93D6-B27146272A87}"/>
              </a:ext>
            </a:extLst>
          </p:cNvPr>
          <p:cNvSpPr txBox="1"/>
          <p:nvPr/>
        </p:nvSpPr>
        <p:spPr>
          <a:xfrm>
            <a:off x="1889055" y="4193006"/>
            <a:ext cx="16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endParaRPr lang="vi-VN" dirty="0"/>
          </a:p>
        </p:txBody>
      </p:sp>
      <p:sp>
        <p:nvSpPr>
          <p:cNvPr id="1036" name="Hộp Văn bản 1035">
            <a:extLst>
              <a:ext uri="{FF2B5EF4-FFF2-40B4-BE49-F238E27FC236}">
                <a16:creationId xmlns:a16="http://schemas.microsoft.com/office/drawing/2014/main" id="{0656F8C4-9230-A714-F47D-A3D4DC3F6BC4}"/>
              </a:ext>
            </a:extLst>
          </p:cNvPr>
          <p:cNvSpPr txBox="1"/>
          <p:nvPr/>
        </p:nvSpPr>
        <p:spPr>
          <a:xfrm>
            <a:off x="432534" y="5709417"/>
            <a:ext cx="16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vi-VN" dirty="0"/>
          </a:p>
        </p:txBody>
      </p:sp>
      <p:sp>
        <p:nvSpPr>
          <p:cNvPr id="1042" name="Hộp Văn bản 1041">
            <a:extLst>
              <a:ext uri="{FF2B5EF4-FFF2-40B4-BE49-F238E27FC236}">
                <a16:creationId xmlns:a16="http://schemas.microsoft.com/office/drawing/2014/main" id="{16089536-A85F-BE37-5450-527AC40F8C29}"/>
              </a:ext>
            </a:extLst>
          </p:cNvPr>
          <p:cNvSpPr txBox="1"/>
          <p:nvPr/>
        </p:nvSpPr>
        <p:spPr>
          <a:xfrm>
            <a:off x="2112146" y="5647932"/>
            <a:ext cx="16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vi-VN" dirty="0"/>
          </a:p>
        </p:txBody>
      </p:sp>
      <p:sp>
        <p:nvSpPr>
          <p:cNvPr id="1043" name="Hộp Văn bản 1042">
            <a:extLst>
              <a:ext uri="{FF2B5EF4-FFF2-40B4-BE49-F238E27FC236}">
                <a16:creationId xmlns:a16="http://schemas.microsoft.com/office/drawing/2014/main" id="{EEB14274-AD38-83B1-EC98-F2DEF32AAED9}"/>
              </a:ext>
            </a:extLst>
          </p:cNvPr>
          <p:cNvSpPr txBox="1"/>
          <p:nvPr/>
        </p:nvSpPr>
        <p:spPr>
          <a:xfrm>
            <a:off x="108948" y="6262155"/>
            <a:ext cx="339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 err="1"/>
              <a:t>Digitized</a:t>
            </a:r>
            <a:r>
              <a:rPr lang="vi-VN" sz="1400" dirty="0"/>
              <a:t> </a:t>
            </a:r>
            <a:r>
              <a:rPr lang="vi-VN" sz="1400" dirty="0" err="1"/>
              <a:t>Versions</a:t>
            </a:r>
            <a:r>
              <a:rPr lang="vi-VN" sz="1400" dirty="0"/>
              <a:t> </a:t>
            </a:r>
            <a:r>
              <a:rPr lang="vi-VN" sz="1400" dirty="0" err="1"/>
              <a:t>for</a:t>
            </a:r>
            <a:r>
              <a:rPr lang="vi-VN" sz="1400" dirty="0"/>
              <a:t> </a:t>
            </a:r>
            <a:r>
              <a:rPr lang="vi-VN" sz="1400" dirty="0" err="1"/>
              <a:t>Optimized</a:t>
            </a:r>
            <a:r>
              <a:rPr lang="vi-VN" sz="1400" dirty="0"/>
              <a:t> </a:t>
            </a:r>
            <a:r>
              <a:rPr lang="vi-VN" sz="1400" dirty="0" err="1"/>
              <a:t>Nesting</a:t>
            </a:r>
            <a:endParaRPr lang="vi-VN" sz="1400" dirty="0"/>
          </a:p>
        </p:txBody>
      </p:sp>
      <p:sp>
        <p:nvSpPr>
          <p:cNvPr id="1044" name="Mũi tên: Phải 1043">
            <a:extLst>
              <a:ext uri="{FF2B5EF4-FFF2-40B4-BE49-F238E27FC236}">
                <a16:creationId xmlns:a16="http://schemas.microsoft.com/office/drawing/2014/main" id="{9FBFE828-8AD1-463C-7F1C-8344699A031C}"/>
              </a:ext>
            </a:extLst>
          </p:cNvPr>
          <p:cNvSpPr/>
          <p:nvPr/>
        </p:nvSpPr>
        <p:spPr>
          <a:xfrm>
            <a:off x="3468408" y="4366562"/>
            <a:ext cx="452437" cy="507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84" name="Mũi tên: Phải 1083">
            <a:extLst>
              <a:ext uri="{FF2B5EF4-FFF2-40B4-BE49-F238E27FC236}">
                <a16:creationId xmlns:a16="http://schemas.microsoft.com/office/drawing/2014/main" id="{1DF23383-A4A2-5FCD-45CA-A7C89EFBC152}"/>
              </a:ext>
            </a:extLst>
          </p:cNvPr>
          <p:cNvSpPr/>
          <p:nvPr/>
        </p:nvSpPr>
        <p:spPr>
          <a:xfrm>
            <a:off x="7835605" y="4312950"/>
            <a:ext cx="452437" cy="507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95" name="Hộp Văn bản 1094">
            <a:extLst>
              <a:ext uri="{FF2B5EF4-FFF2-40B4-BE49-F238E27FC236}">
                <a16:creationId xmlns:a16="http://schemas.microsoft.com/office/drawing/2014/main" id="{0BFA9440-A2F9-7588-0F87-4FE50B4EBE43}"/>
              </a:ext>
            </a:extLst>
          </p:cNvPr>
          <p:cNvSpPr txBox="1"/>
          <p:nvPr/>
        </p:nvSpPr>
        <p:spPr>
          <a:xfrm>
            <a:off x="4086256" y="6261614"/>
            <a:ext cx="339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400" dirty="0" err="1"/>
              <a:t>Digitized</a:t>
            </a:r>
            <a:r>
              <a:rPr lang="vi-VN" sz="1400" dirty="0"/>
              <a:t> </a:t>
            </a:r>
            <a:r>
              <a:rPr lang="vi-VN" sz="1400" dirty="0" err="1"/>
              <a:t>Material</a:t>
            </a:r>
            <a:r>
              <a:rPr lang="vi-VN" sz="1400" dirty="0"/>
              <a:t> </a:t>
            </a:r>
            <a:r>
              <a:rPr lang="vi-VN" sz="1400" dirty="0" err="1"/>
              <a:t>Sheet</a:t>
            </a:r>
            <a:endParaRPr lang="vi-VN" sz="1400" dirty="0"/>
          </a:p>
        </p:txBody>
      </p:sp>
      <p:sp>
        <p:nvSpPr>
          <p:cNvPr id="1096" name="Hộp Văn bản 1095">
            <a:extLst>
              <a:ext uri="{FF2B5EF4-FFF2-40B4-BE49-F238E27FC236}">
                <a16:creationId xmlns:a16="http://schemas.microsoft.com/office/drawing/2014/main" id="{3AC73772-A1A7-43CB-9DC9-3AB3D999D964}"/>
              </a:ext>
            </a:extLst>
          </p:cNvPr>
          <p:cNvSpPr txBox="1"/>
          <p:nvPr/>
        </p:nvSpPr>
        <p:spPr>
          <a:xfrm>
            <a:off x="8513425" y="6261614"/>
            <a:ext cx="339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400" dirty="0" err="1"/>
              <a:t>Ready</a:t>
            </a:r>
            <a:r>
              <a:rPr lang="vi-VN" sz="1400" dirty="0"/>
              <a:t>-to-</a:t>
            </a:r>
            <a:r>
              <a:rPr lang="vi-VN" sz="1400" dirty="0" err="1"/>
              <a:t>Cut</a:t>
            </a:r>
            <a:r>
              <a:rPr lang="vi-VN" sz="1400" dirty="0"/>
              <a:t> </a:t>
            </a:r>
            <a:r>
              <a:rPr lang="vi-VN" sz="1400" dirty="0" err="1"/>
              <a:t>Nesting</a:t>
            </a:r>
            <a:r>
              <a:rPr lang="vi-VN" sz="1400" dirty="0"/>
              <a:t> </a:t>
            </a:r>
            <a:r>
              <a:rPr lang="vi-VN" sz="1400" dirty="0" err="1"/>
              <a:t>Blueprint</a:t>
            </a:r>
            <a:endParaRPr lang="vi-VN" sz="1400" dirty="0"/>
          </a:p>
        </p:txBody>
      </p:sp>
      <p:sp>
        <p:nvSpPr>
          <p:cNvPr id="1097" name="Hình chữ nhật 1096">
            <a:extLst>
              <a:ext uri="{FF2B5EF4-FFF2-40B4-BE49-F238E27FC236}">
                <a16:creationId xmlns:a16="http://schemas.microsoft.com/office/drawing/2014/main" id="{832A1B42-E329-D276-D442-D91E7CA55BC1}"/>
              </a:ext>
            </a:extLst>
          </p:cNvPr>
          <p:cNvSpPr/>
          <p:nvPr/>
        </p:nvSpPr>
        <p:spPr>
          <a:xfrm>
            <a:off x="4165812" y="2852303"/>
            <a:ext cx="3413120" cy="3344405"/>
          </a:xfrm>
          <a:prstGeom prst="rect">
            <a:avLst/>
          </a:prstGeom>
          <a:solidFill>
            <a:srgbClr val="A3B9DC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1000x1000</a:t>
            </a:r>
            <a:endParaRPr lang="vi-VN" dirty="0">
              <a:solidFill>
                <a:schemeClr val="accent5"/>
              </a:solidFill>
            </a:endParaRPr>
          </a:p>
        </p:txBody>
      </p:sp>
      <p:sp>
        <p:nvSpPr>
          <p:cNvPr id="1100" name="Hộp Văn bản 1099">
            <a:extLst>
              <a:ext uri="{FF2B5EF4-FFF2-40B4-BE49-F238E27FC236}">
                <a16:creationId xmlns:a16="http://schemas.microsoft.com/office/drawing/2014/main" id="{85DF46FC-5BF9-948B-91C0-CE5589D9B5F7}"/>
              </a:ext>
            </a:extLst>
          </p:cNvPr>
          <p:cNvSpPr txBox="1"/>
          <p:nvPr/>
        </p:nvSpPr>
        <p:spPr>
          <a:xfrm>
            <a:off x="583247" y="1404856"/>
            <a:ext cx="105782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process begins by placing digitally prepared objects onto a digitized material sheet. The nesting tool then creates a raw digital version that is optimized for material usage. This version is ready for CNC cutting, enabling the precise fabrication of 2D objects in reality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58048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A6F83-A752-F94E-B249-3BA7489F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Multi-Material Nesting Capabilities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9401-C1C9-7F45-9ACE-4447DBC3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6</a:t>
            </a:fld>
            <a:endParaRPr lang="x-none"/>
          </a:p>
        </p:txBody>
      </p:sp>
      <p:pic>
        <p:nvPicPr>
          <p:cNvPr id="59" name="Hình ảnh 58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BC71DBC6-F862-319C-898E-0AE3464ACB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54" y="1065755"/>
            <a:ext cx="348499" cy="536006"/>
          </a:xfrm>
          <a:prstGeom prst="rect">
            <a:avLst/>
          </a:prstGeom>
        </p:spPr>
      </p:pic>
      <p:pic>
        <p:nvPicPr>
          <p:cNvPr id="60" name="Hình ảnh 59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3C2465B4-8F21-9CEB-10AC-3525650488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54" y="1218155"/>
            <a:ext cx="348499" cy="536006"/>
          </a:xfrm>
          <a:prstGeom prst="rect">
            <a:avLst/>
          </a:prstGeom>
        </p:spPr>
      </p:pic>
      <p:pic>
        <p:nvPicPr>
          <p:cNvPr id="61" name="Hình ảnh 60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FD63A534-5673-F1FE-EBD3-05208B6D19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54" y="1370555"/>
            <a:ext cx="348499" cy="536006"/>
          </a:xfrm>
          <a:prstGeom prst="rect">
            <a:avLst/>
          </a:prstGeom>
        </p:spPr>
      </p:pic>
      <p:pic>
        <p:nvPicPr>
          <p:cNvPr id="62" name="Hình ảnh 61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AD4EEE3E-E186-090E-60A9-680FF5ECF6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54" y="1522955"/>
            <a:ext cx="348499" cy="536006"/>
          </a:xfrm>
          <a:prstGeom prst="rect">
            <a:avLst/>
          </a:prstGeom>
        </p:spPr>
      </p:pic>
      <p:pic>
        <p:nvPicPr>
          <p:cNvPr id="63" name="Hình ảnh 62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D32EB3B1-89DD-9B70-2A1F-9EF2232D25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54" y="1675355"/>
            <a:ext cx="348499" cy="536006"/>
          </a:xfrm>
          <a:prstGeom prst="rect">
            <a:avLst/>
          </a:prstGeom>
        </p:spPr>
      </p:pic>
      <p:pic>
        <p:nvPicPr>
          <p:cNvPr id="1024" name="Hình ảnh 1023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4637BBCD-13D6-0C4F-8579-4823AF2859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054" y="1827755"/>
            <a:ext cx="348499" cy="536006"/>
          </a:xfrm>
          <a:prstGeom prst="rect">
            <a:avLst/>
          </a:prstGeom>
        </p:spPr>
      </p:pic>
      <p:pic>
        <p:nvPicPr>
          <p:cNvPr id="1025" name="Hình ảnh 1024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2C8E7789-D51F-A0F4-56FF-71D23FF35A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54" y="1980155"/>
            <a:ext cx="348499" cy="536006"/>
          </a:xfrm>
          <a:prstGeom prst="rect">
            <a:avLst/>
          </a:prstGeom>
        </p:spPr>
      </p:pic>
      <p:pic>
        <p:nvPicPr>
          <p:cNvPr id="1033" name="Hình ảnh 1032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13B84AD4-6AB0-D142-4E18-15A53DB1B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54" y="2132555"/>
            <a:ext cx="348499" cy="536006"/>
          </a:xfrm>
          <a:prstGeom prst="rect">
            <a:avLst/>
          </a:prstGeom>
        </p:spPr>
      </p:pic>
      <p:pic>
        <p:nvPicPr>
          <p:cNvPr id="1035" name="Hình ảnh 1034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2AB6163F-76BC-C12F-3C7C-EAB4310ABC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254" y="2284955"/>
            <a:ext cx="348499" cy="536006"/>
          </a:xfrm>
          <a:prstGeom prst="rect">
            <a:avLst/>
          </a:prstGeom>
        </p:spPr>
      </p:pic>
      <p:pic>
        <p:nvPicPr>
          <p:cNvPr id="1037" name="Hình ảnh 1036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8B043427-E63E-C41F-A4DE-D7ECB6C9FA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68" y="2325868"/>
            <a:ext cx="155309" cy="369333"/>
          </a:xfrm>
          <a:prstGeom prst="rect">
            <a:avLst/>
          </a:prstGeom>
        </p:spPr>
      </p:pic>
      <p:pic>
        <p:nvPicPr>
          <p:cNvPr id="1038" name="Hình ảnh 1037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61ECDFAD-4C1B-8035-58F5-12462C3F5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468" y="2478268"/>
            <a:ext cx="155309" cy="369333"/>
          </a:xfrm>
          <a:prstGeom prst="rect">
            <a:avLst/>
          </a:prstGeom>
        </p:spPr>
      </p:pic>
      <p:pic>
        <p:nvPicPr>
          <p:cNvPr id="1039" name="Hình ảnh 1038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705472B7-3EE2-AF03-6788-E60C6E35B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68" y="2630668"/>
            <a:ext cx="155309" cy="369333"/>
          </a:xfrm>
          <a:prstGeom prst="rect">
            <a:avLst/>
          </a:prstGeom>
        </p:spPr>
      </p:pic>
      <p:pic>
        <p:nvPicPr>
          <p:cNvPr id="1040" name="Hình ảnh 1039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D0BA6919-553F-C9B5-471E-4048DA6075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68" y="2783068"/>
            <a:ext cx="155309" cy="369333"/>
          </a:xfrm>
          <a:prstGeom prst="rect">
            <a:avLst/>
          </a:prstGeom>
        </p:spPr>
      </p:pic>
      <p:pic>
        <p:nvPicPr>
          <p:cNvPr id="1041" name="Hình ảnh 1040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B63FD8DE-AC2C-FCBD-5AFA-1B8B39A527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68" y="2935468"/>
            <a:ext cx="155309" cy="369333"/>
          </a:xfrm>
          <a:prstGeom prst="rect">
            <a:avLst/>
          </a:prstGeom>
        </p:spPr>
      </p:pic>
      <p:pic>
        <p:nvPicPr>
          <p:cNvPr id="1045" name="Hình ảnh 1044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D6E8C74A-0C61-99C3-3A10-FDCB40F209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068" y="3087868"/>
            <a:ext cx="155309" cy="369333"/>
          </a:xfrm>
          <a:prstGeom prst="rect">
            <a:avLst/>
          </a:prstGeom>
        </p:spPr>
      </p:pic>
      <p:pic>
        <p:nvPicPr>
          <p:cNvPr id="1046" name="Hình ảnh 1045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9D3ECC3D-5F4B-4FBC-B343-A1CABDF74B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52" y="2494563"/>
            <a:ext cx="704570" cy="98488"/>
          </a:xfrm>
          <a:prstGeom prst="rect">
            <a:avLst/>
          </a:prstGeom>
        </p:spPr>
      </p:pic>
      <p:pic>
        <p:nvPicPr>
          <p:cNvPr id="1047" name="Hình ảnh 1046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754B5212-137C-BF37-EB26-612CB43D61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52" y="2646963"/>
            <a:ext cx="704570" cy="98488"/>
          </a:xfrm>
          <a:prstGeom prst="rect">
            <a:avLst/>
          </a:prstGeom>
        </p:spPr>
      </p:pic>
      <p:pic>
        <p:nvPicPr>
          <p:cNvPr id="1048" name="Hình ảnh 1047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44B49973-5D90-8FDC-E0FF-69EF143436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52" y="2799363"/>
            <a:ext cx="704570" cy="98488"/>
          </a:xfrm>
          <a:prstGeom prst="rect">
            <a:avLst/>
          </a:prstGeom>
        </p:spPr>
      </p:pic>
      <p:pic>
        <p:nvPicPr>
          <p:cNvPr id="1049" name="Hình ảnh 1048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BAA33A8D-2269-AD20-F95D-8719259B30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52" y="2951763"/>
            <a:ext cx="704570" cy="98488"/>
          </a:xfrm>
          <a:prstGeom prst="rect">
            <a:avLst/>
          </a:prstGeom>
        </p:spPr>
      </p:pic>
      <p:pic>
        <p:nvPicPr>
          <p:cNvPr id="1050" name="Hình ảnh 1049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A7D1F11F-CC1A-3714-026B-5378C208C0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452" y="3104163"/>
            <a:ext cx="704570" cy="98488"/>
          </a:xfrm>
          <a:prstGeom prst="rect">
            <a:avLst/>
          </a:prstGeom>
        </p:spPr>
      </p:pic>
      <p:pic>
        <p:nvPicPr>
          <p:cNvPr id="1051" name="Hình ảnh 1050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78029E38-C9DB-2989-27C0-330165096C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52" y="3256563"/>
            <a:ext cx="704570" cy="98488"/>
          </a:xfrm>
          <a:prstGeom prst="rect">
            <a:avLst/>
          </a:prstGeom>
        </p:spPr>
      </p:pic>
      <p:pic>
        <p:nvPicPr>
          <p:cNvPr id="1052" name="Hình ảnh 1051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68659BBB-803C-DA84-64B6-4FB9247406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252" y="3408963"/>
            <a:ext cx="704570" cy="98488"/>
          </a:xfrm>
          <a:prstGeom prst="rect">
            <a:avLst/>
          </a:prstGeom>
        </p:spPr>
      </p:pic>
      <p:pic>
        <p:nvPicPr>
          <p:cNvPr id="1053" name="Hình ảnh 1052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074CE1A8-FE4A-BB5C-8671-E936AB1F63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041" y="1332632"/>
            <a:ext cx="263268" cy="285996"/>
          </a:xfrm>
          <a:prstGeom prst="rect">
            <a:avLst/>
          </a:prstGeom>
        </p:spPr>
      </p:pic>
      <p:pic>
        <p:nvPicPr>
          <p:cNvPr id="1054" name="Hình ảnh 1053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BBE1F8DA-FD5D-4D19-3E85-4D59BC05A8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41" y="1485032"/>
            <a:ext cx="263268" cy="285996"/>
          </a:xfrm>
          <a:prstGeom prst="rect">
            <a:avLst/>
          </a:prstGeom>
        </p:spPr>
      </p:pic>
      <p:pic>
        <p:nvPicPr>
          <p:cNvPr id="1055" name="Hình ảnh 1054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17F5CF69-ABBB-180A-A0FB-72E54456BF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841" y="1637432"/>
            <a:ext cx="263268" cy="285996"/>
          </a:xfrm>
          <a:prstGeom prst="rect">
            <a:avLst/>
          </a:prstGeom>
        </p:spPr>
      </p:pic>
      <p:pic>
        <p:nvPicPr>
          <p:cNvPr id="1056" name="Hình ảnh 1055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E88482F8-21B7-B9DE-191E-F5C78E59C1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241" y="1789832"/>
            <a:ext cx="263268" cy="285996"/>
          </a:xfrm>
          <a:prstGeom prst="rect">
            <a:avLst/>
          </a:prstGeom>
        </p:spPr>
      </p:pic>
      <p:pic>
        <p:nvPicPr>
          <p:cNvPr id="1057" name="Hình ảnh 1056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993BFB6E-F831-E41B-27DF-0CE97DB32A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641" y="1942232"/>
            <a:ext cx="263268" cy="285996"/>
          </a:xfrm>
          <a:prstGeom prst="rect">
            <a:avLst/>
          </a:prstGeom>
        </p:spPr>
      </p:pic>
      <p:pic>
        <p:nvPicPr>
          <p:cNvPr id="1058" name="Hình ảnh 1057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76B14279-A585-4081-FDAE-8EAA5112A8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041" y="2094632"/>
            <a:ext cx="263268" cy="285996"/>
          </a:xfrm>
          <a:prstGeom prst="rect">
            <a:avLst/>
          </a:prstGeom>
        </p:spPr>
      </p:pic>
      <p:pic>
        <p:nvPicPr>
          <p:cNvPr id="1059" name="Hình ảnh 1058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D047B6AA-A4C5-1C6B-73B3-7DF79E714B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441" y="2247032"/>
            <a:ext cx="263268" cy="285996"/>
          </a:xfrm>
          <a:prstGeom prst="rect">
            <a:avLst/>
          </a:prstGeom>
        </p:spPr>
      </p:pic>
      <p:sp>
        <p:nvSpPr>
          <p:cNvPr id="1060" name="Hộp Văn bản 1059">
            <a:extLst>
              <a:ext uri="{FF2B5EF4-FFF2-40B4-BE49-F238E27FC236}">
                <a16:creationId xmlns:a16="http://schemas.microsoft.com/office/drawing/2014/main" id="{E30AB1BD-58EF-F775-F250-0D4DC86BEB03}"/>
              </a:ext>
            </a:extLst>
          </p:cNvPr>
          <p:cNvSpPr txBox="1"/>
          <p:nvPr/>
        </p:nvSpPr>
        <p:spPr>
          <a:xfrm>
            <a:off x="855591" y="2183626"/>
            <a:ext cx="16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endParaRPr lang="vi-VN" dirty="0"/>
          </a:p>
        </p:txBody>
      </p:sp>
      <p:sp>
        <p:nvSpPr>
          <p:cNvPr id="1061" name="Hộp Văn bản 1060">
            <a:extLst>
              <a:ext uri="{FF2B5EF4-FFF2-40B4-BE49-F238E27FC236}">
                <a16:creationId xmlns:a16="http://schemas.microsoft.com/office/drawing/2014/main" id="{5AC82323-D2ED-FE9C-CF7C-8ADAAD9E0C17}"/>
              </a:ext>
            </a:extLst>
          </p:cNvPr>
          <p:cNvSpPr txBox="1"/>
          <p:nvPr/>
        </p:nvSpPr>
        <p:spPr>
          <a:xfrm>
            <a:off x="2042523" y="1864986"/>
            <a:ext cx="16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endParaRPr lang="vi-VN" dirty="0"/>
          </a:p>
        </p:txBody>
      </p:sp>
      <p:sp>
        <p:nvSpPr>
          <p:cNvPr id="1062" name="Hộp Văn bản 1061">
            <a:extLst>
              <a:ext uri="{FF2B5EF4-FFF2-40B4-BE49-F238E27FC236}">
                <a16:creationId xmlns:a16="http://schemas.microsoft.com/office/drawing/2014/main" id="{20CDD4BA-D9E4-5275-FDB6-16E1BA2F1005}"/>
              </a:ext>
            </a:extLst>
          </p:cNvPr>
          <p:cNvSpPr txBox="1"/>
          <p:nvPr/>
        </p:nvSpPr>
        <p:spPr>
          <a:xfrm>
            <a:off x="897825" y="3211312"/>
            <a:ext cx="16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vi-VN" dirty="0"/>
          </a:p>
        </p:txBody>
      </p:sp>
      <p:sp>
        <p:nvSpPr>
          <p:cNvPr id="1063" name="Hộp Văn bản 1062">
            <a:extLst>
              <a:ext uri="{FF2B5EF4-FFF2-40B4-BE49-F238E27FC236}">
                <a16:creationId xmlns:a16="http://schemas.microsoft.com/office/drawing/2014/main" id="{F4756ECE-0146-E629-A639-82EE95B1996A}"/>
              </a:ext>
            </a:extLst>
          </p:cNvPr>
          <p:cNvSpPr txBox="1"/>
          <p:nvPr/>
        </p:nvSpPr>
        <p:spPr>
          <a:xfrm>
            <a:off x="2631357" y="3170385"/>
            <a:ext cx="16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vi-VN" dirty="0"/>
          </a:p>
        </p:txBody>
      </p:sp>
      <p:pic>
        <p:nvPicPr>
          <p:cNvPr id="1064" name="Hình ảnh 1063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7B7B540C-0E51-A5DD-9AE3-FF6C86154A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41" y="4274107"/>
            <a:ext cx="348499" cy="536006"/>
          </a:xfrm>
          <a:prstGeom prst="rect">
            <a:avLst/>
          </a:prstGeom>
        </p:spPr>
      </p:pic>
      <p:pic>
        <p:nvPicPr>
          <p:cNvPr id="1065" name="Hình ảnh 1064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1ECEC59E-0849-BD2F-AB0F-F7FA2209F7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41" y="4426507"/>
            <a:ext cx="348499" cy="536006"/>
          </a:xfrm>
          <a:prstGeom prst="rect">
            <a:avLst/>
          </a:prstGeom>
        </p:spPr>
      </p:pic>
      <p:pic>
        <p:nvPicPr>
          <p:cNvPr id="1066" name="Hình ảnh 1065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D1F02F05-D068-7518-0269-729294F6A4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41" y="4578907"/>
            <a:ext cx="348499" cy="536006"/>
          </a:xfrm>
          <a:prstGeom prst="rect">
            <a:avLst/>
          </a:prstGeom>
        </p:spPr>
      </p:pic>
      <p:pic>
        <p:nvPicPr>
          <p:cNvPr id="1067" name="Hình ảnh 1066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DC62DAF7-385D-12F2-E844-B76031B4CD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41" y="4731307"/>
            <a:ext cx="348499" cy="536006"/>
          </a:xfrm>
          <a:prstGeom prst="rect">
            <a:avLst/>
          </a:prstGeom>
        </p:spPr>
      </p:pic>
      <p:pic>
        <p:nvPicPr>
          <p:cNvPr id="1068" name="Hình ảnh 1067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471D1E71-0BBD-165D-E3FB-0D6614DED3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41" y="4883707"/>
            <a:ext cx="348499" cy="536006"/>
          </a:xfrm>
          <a:prstGeom prst="rect">
            <a:avLst/>
          </a:prstGeom>
        </p:spPr>
      </p:pic>
      <p:pic>
        <p:nvPicPr>
          <p:cNvPr id="1069" name="Hình ảnh 1068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7AF574F3-1958-9E88-4CB8-EA154F3278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541" y="5036107"/>
            <a:ext cx="348499" cy="536006"/>
          </a:xfrm>
          <a:prstGeom prst="rect">
            <a:avLst/>
          </a:prstGeom>
        </p:spPr>
      </p:pic>
      <p:pic>
        <p:nvPicPr>
          <p:cNvPr id="1070" name="Hình ảnh 1069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0B97640E-DDE8-D5A9-BCDB-5E89560589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41" y="5188507"/>
            <a:ext cx="348499" cy="536006"/>
          </a:xfrm>
          <a:prstGeom prst="rect">
            <a:avLst/>
          </a:prstGeom>
        </p:spPr>
      </p:pic>
      <p:pic>
        <p:nvPicPr>
          <p:cNvPr id="1071" name="Hình ảnh 1070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F932C874-8396-DBCA-4A05-67E7A9C2C4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41" y="5340907"/>
            <a:ext cx="348499" cy="536006"/>
          </a:xfrm>
          <a:prstGeom prst="rect">
            <a:avLst/>
          </a:prstGeom>
        </p:spPr>
      </p:pic>
      <p:pic>
        <p:nvPicPr>
          <p:cNvPr id="1072" name="Hình ảnh 1071" descr="Ảnh có chứa Hình chữ nhật, ảnh chụp màn hình, hình vuông, thiết kế&#10;&#10;Mô tả được tạo tự động">
            <a:extLst>
              <a:ext uri="{FF2B5EF4-FFF2-40B4-BE49-F238E27FC236}">
                <a16:creationId xmlns:a16="http://schemas.microsoft.com/office/drawing/2014/main" id="{CAB383BF-CDAF-AFE8-0B84-6380BFBB5F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741" y="5493307"/>
            <a:ext cx="348499" cy="536006"/>
          </a:xfrm>
          <a:prstGeom prst="rect">
            <a:avLst/>
          </a:prstGeom>
        </p:spPr>
      </p:pic>
      <p:pic>
        <p:nvPicPr>
          <p:cNvPr id="1073" name="Hình ảnh 1072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93CF7428-3A73-E7B1-FC6C-2BDDFCAAD2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55" y="5534220"/>
            <a:ext cx="155309" cy="369333"/>
          </a:xfrm>
          <a:prstGeom prst="rect">
            <a:avLst/>
          </a:prstGeom>
        </p:spPr>
      </p:pic>
      <p:pic>
        <p:nvPicPr>
          <p:cNvPr id="1074" name="Hình ảnh 1073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C91532B3-F254-A08C-61AF-E3A0283110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955" y="5686620"/>
            <a:ext cx="155309" cy="369333"/>
          </a:xfrm>
          <a:prstGeom prst="rect">
            <a:avLst/>
          </a:prstGeom>
        </p:spPr>
      </p:pic>
      <p:pic>
        <p:nvPicPr>
          <p:cNvPr id="1075" name="Hình ảnh 1074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D3CB28BF-F0C8-57D5-3CE2-BEE7A8093D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355" y="5839020"/>
            <a:ext cx="155309" cy="369333"/>
          </a:xfrm>
          <a:prstGeom prst="rect">
            <a:avLst/>
          </a:prstGeom>
        </p:spPr>
      </p:pic>
      <p:pic>
        <p:nvPicPr>
          <p:cNvPr id="1076" name="Hình ảnh 1075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B744C58F-1C39-B069-1B49-6F88E3D9C1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55" y="5991420"/>
            <a:ext cx="155309" cy="369333"/>
          </a:xfrm>
          <a:prstGeom prst="rect">
            <a:avLst/>
          </a:prstGeom>
        </p:spPr>
      </p:pic>
      <p:pic>
        <p:nvPicPr>
          <p:cNvPr id="1077" name="Hình ảnh 1076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2E95BA60-F579-883C-9E4E-0F4F1A51C1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155" y="6143820"/>
            <a:ext cx="155309" cy="369333"/>
          </a:xfrm>
          <a:prstGeom prst="rect">
            <a:avLst/>
          </a:prstGeom>
        </p:spPr>
      </p:pic>
      <p:pic>
        <p:nvPicPr>
          <p:cNvPr id="1078" name="Hình ảnh 1077" descr="Ảnh có chứa ảnh chụp màn hình, màu đen, hàng&#10;&#10;Mô tả được tạo tự động">
            <a:extLst>
              <a:ext uri="{FF2B5EF4-FFF2-40B4-BE49-F238E27FC236}">
                <a16:creationId xmlns:a16="http://schemas.microsoft.com/office/drawing/2014/main" id="{17EA1063-A627-3A86-78B4-4360479B2F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55" y="6296220"/>
            <a:ext cx="155309" cy="369333"/>
          </a:xfrm>
          <a:prstGeom prst="rect">
            <a:avLst/>
          </a:prstGeom>
        </p:spPr>
      </p:pic>
      <p:pic>
        <p:nvPicPr>
          <p:cNvPr id="1079" name="Hình ảnh 1078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827A0629-9B22-9340-36C4-2DC6BF06E8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39" y="5702915"/>
            <a:ext cx="704570" cy="98488"/>
          </a:xfrm>
          <a:prstGeom prst="rect">
            <a:avLst/>
          </a:prstGeom>
        </p:spPr>
      </p:pic>
      <p:pic>
        <p:nvPicPr>
          <p:cNvPr id="1080" name="Hình ảnh 1079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BF56FC0A-65CB-1CE7-5D13-5691AB6484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39" y="5855315"/>
            <a:ext cx="704570" cy="98488"/>
          </a:xfrm>
          <a:prstGeom prst="rect">
            <a:avLst/>
          </a:prstGeom>
        </p:spPr>
      </p:pic>
      <p:pic>
        <p:nvPicPr>
          <p:cNvPr id="1081" name="Hình ảnh 1080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61291E3C-75EE-5109-FBF6-CE94B74C52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39" y="6007715"/>
            <a:ext cx="704570" cy="98488"/>
          </a:xfrm>
          <a:prstGeom prst="rect">
            <a:avLst/>
          </a:prstGeom>
        </p:spPr>
      </p:pic>
      <p:pic>
        <p:nvPicPr>
          <p:cNvPr id="1082" name="Hình ảnh 1081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85864FF8-EAEF-ACCD-8DC9-38DD558ABC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39" y="6160115"/>
            <a:ext cx="704570" cy="98488"/>
          </a:xfrm>
          <a:prstGeom prst="rect">
            <a:avLst/>
          </a:prstGeom>
        </p:spPr>
      </p:pic>
      <p:pic>
        <p:nvPicPr>
          <p:cNvPr id="1083" name="Hình ảnh 1082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80F2262C-E8C4-CA47-D1D3-2AD3A1CA87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39" y="6312515"/>
            <a:ext cx="704570" cy="98488"/>
          </a:xfrm>
          <a:prstGeom prst="rect">
            <a:avLst/>
          </a:prstGeom>
        </p:spPr>
      </p:pic>
      <p:pic>
        <p:nvPicPr>
          <p:cNvPr id="1085" name="Hình ảnh 1084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50ABC9E9-0261-B81D-89D1-16583366D6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39" y="6464915"/>
            <a:ext cx="704570" cy="98488"/>
          </a:xfrm>
          <a:prstGeom prst="rect">
            <a:avLst/>
          </a:prstGeom>
        </p:spPr>
      </p:pic>
      <p:pic>
        <p:nvPicPr>
          <p:cNvPr id="1086" name="Hình ảnh 1085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6ED51E91-3BEA-524D-7731-7AB622F72C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39" y="6617315"/>
            <a:ext cx="704570" cy="98488"/>
          </a:xfrm>
          <a:prstGeom prst="rect">
            <a:avLst/>
          </a:prstGeom>
        </p:spPr>
      </p:pic>
      <p:pic>
        <p:nvPicPr>
          <p:cNvPr id="1087" name="Hình ảnh 1086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04E466D2-5987-6B17-10B3-6A6B45DA0F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28" y="4540984"/>
            <a:ext cx="263268" cy="285996"/>
          </a:xfrm>
          <a:prstGeom prst="rect">
            <a:avLst/>
          </a:prstGeom>
        </p:spPr>
      </p:pic>
      <p:pic>
        <p:nvPicPr>
          <p:cNvPr id="1088" name="Hình ảnh 1087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A80F6575-F68D-7FF8-B546-0C8E9EA4CE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928" y="4693384"/>
            <a:ext cx="263268" cy="285996"/>
          </a:xfrm>
          <a:prstGeom prst="rect">
            <a:avLst/>
          </a:prstGeom>
        </p:spPr>
      </p:pic>
      <p:pic>
        <p:nvPicPr>
          <p:cNvPr id="1089" name="Hình ảnh 1088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18579547-B794-A377-C7C1-15DBF374DA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328" y="4845784"/>
            <a:ext cx="263268" cy="285996"/>
          </a:xfrm>
          <a:prstGeom prst="rect">
            <a:avLst/>
          </a:prstGeom>
        </p:spPr>
      </p:pic>
      <p:pic>
        <p:nvPicPr>
          <p:cNvPr id="1090" name="Hình ảnh 1089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D87A7BB3-BB42-85A9-80D0-997474443A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728" y="4998184"/>
            <a:ext cx="263268" cy="285996"/>
          </a:xfrm>
          <a:prstGeom prst="rect">
            <a:avLst/>
          </a:prstGeom>
        </p:spPr>
      </p:pic>
      <p:pic>
        <p:nvPicPr>
          <p:cNvPr id="1092" name="Hình ảnh 1091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63C2F8CE-7FDA-2394-EE49-36512882CB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128" y="5150584"/>
            <a:ext cx="263268" cy="285996"/>
          </a:xfrm>
          <a:prstGeom prst="rect">
            <a:avLst/>
          </a:prstGeom>
        </p:spPr>
      </p:pic>
      <p:pic>
        <p:nvPicPr>
          <p:cNvPr id="1094" name="Hình ảnh 1093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0DAD9365-8C33-E7C5-34CC-2F4E5566A2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528" y="5302984"/>
            <a:ext cx="263268" cy="285996"/>
          </a:xfrm>
          <a:prstGeom prst="rect">
            <a:avLst/>
          </a:prstGeom>
        </p:spPr>
      </p:pic>
      <p:pic>
        <p:nvPicPr>
          <p:cNvPr id="1098" name="Hình ảnh 1097" descr="Ảnh có chứa Hình chữ nhật, vòng tròn,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CCA864B9-FE17-B024-C170-E3B52813F3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28" y="5455384"/>
            <a:ext cx="263268" cy="285996"/>
          </a:xfrm>
          <a:prstGeom prst="rect">
            <a:avLst/>
          </a:prstGeom>
        </p:spPr>
      </p:pic>
      <p:sp>
        <p:nvSpPr>
          <p:cNvPr id="1099" name="Hộp Văn bản 1098">
            <a:extLst>
              <a:ext uri="{FF2B5EF4-FFF2-40B4-BE49-F238E27FC236}">
                <a16:creationId xmlns:a16="http://schemas.microsoft.com/office/drawing/2014/main" id="{14BDF75F-AD80-334A-FBF9-7FCAFD19AE91}"/>
              </a:ext>
            </a:extLst>
          </p:cNvPr>
          <p:cNvSpPr txBox="1"/>
          <p:nvPr/>
        </p:nvSpPr>
        <p:spPr>
          <a:xfrm>
            <a:off x="687423" y="5219648"/>
            <a:ext cx="43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  <a:endParaRPr lang="vi-VN" dirty="0"/>
          </a:p>
        </p:txBody>
      </p:sp>
      <p:sp>
        <p:nvSpPr>
          <p:cNvPr id="1102" name="Hộp Văn bản 1101">
            <a:extLst>
              <a:ext uri="{FF2B5EF4-FFF2-40B4-BE49-F238E27FC236}">
                <a16:creationId xmlns:a16="http://schemas.microsoft.com/office/drawing/2014/main" id="{851F329F-2B1C-422F-BC48-B2033292ABD2}"/>
              </a:ext>
            </a:extLst>
          </p:cNvPr>
          <p:cNvSpPr txBox="1"/>
          <p:nvPr/>
        </p:nvSpPr>
        <p:spPr>
          <a:xfrm>
            <a:off x="909312" y="6419664"/>
            <a:ext cx="16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vi-VN" dirty="0"/>
          </a:p>
        </p:txBody>
      </p:sp>
      <p:sp>
        <p:nvSpPr>
          <p:cNvPr id="1103" name="Hộp Văn bản 1102">
            <a:extLst>
              <a:ext uri="{FF2B5EF4-FFF2-40B4-BE49-F238E27FC236}">
                <a16:creationId xmlns:a16="http://schemas.microsoft.com/office/drawing/2014/main" id="{4B55BF43-A64D-9CAB-0CA2-6DA4420606A4}"/>
              </a:ext>
            </a:extLst>
          </p:cNvPr>
          <p:cNvSpPr txBox="1"/>
          <p:nvPr/>
        </p:nvSpPr>
        <p:spPr>
          <a:xfrm>
            <a:off x="2642844" y="6378737"/>
            <a:ext cx="16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vi-VN" dirty="0"/>
          </a:p>
        </p:txBody>
      </p:sp>
      <p:cxnSp>
        <p:nvCxnSpPr>
          <p:cNvPr id="1105" name="Đường kết nối Mũi tên Thẳng 1104">
            <a:extLst>
              <a:ext uri="{FF2B5EF4-FFF2-40B4-BE49-F238E27FC236}">
                <a16:creationId xmlns:a16="http://schemas.microsoft.com/office/drawing/2014/main" id="{127D9E78-A7B3-A5BA-8E3E-76BFB3F3FD5F}"/>
              </a:ext>
            </a:extLst>
          </p:cNvPr>
          <p:cNvCxnSpPr>
            <a:cxnSpLocks/>
          </p:cNvCxnSpPr>
          <p:nvPr/>
        </p:nvCxnSpPr>
        <p:spPr>
          <a:xfrm>
            <a:off x="394636" y="3580644"/>
            <a:ext cx="11617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6" name="Hộp Văn bản 1105">
            <a:extLst>
              <a:ext uri="{FF2B5EF4-FFF2-40B4-BE49-F238E27FC236}">
                <a16:creationId xmlns:a16="http://schemas.microsoft.com/office/drawing/2014/main" id="{F172EDAF-F20E-488F-8818-615E447C7BEB}"/>
              </a:ext>
            </a:extLst>
          </p:cNvPr>
          <p:cNvSpPr txBox="1"/>
          <p:nvPr/>
        </p:nvSpPr>
        <p:spPr>
          <a:xfrm>
            <a:off x="2008994" y="5067248"/>
            <a:ext cx="43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</a:t>
            </a:r>
            <a:endParaRPr lang="vi-VN" dirty="0"/>
          </a:p>
        </p:txBody>
      </p:sp>
      <p:sp>
        <p:nvSpPr>
          <p:cNvPr id="1107" name="Mũi tên: Phải 1106">
            <a:extLst>
              <a:ext uri="{FF2B5EF4-FFF2-40B4-BE49-F238E27FC236}">
                <a16:creationId xmlns:a16="http://schemas.microsoft.com/office/drawing/2014/main" id="{A5F9DEEA-FA8C-621E-A4FD-D246D8A8ECCD}"/>
              </a:ext>
            </a:extLst>
          </p:cNvPr>
          <p:cNvSpPr/>
          <p:nvPr/>
        </p:nvSpPr>
        <p:spPr>
          <a:xfrm>
            <a:off x="3320271" y="2443258"/>
            <a:ext cx="452437" cy="507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08" name="Mũi tên: Phải 1107">
            <a:extLst>
              <a:ext uri="{FF2B5EF4-FFF2-40B4-BE49-F238E27FC236}">
                <a16:creationId xmlns:a16="http://schemas.microsoft.com/office/drawing/2014/main" id="{F3B12E31-5893-1A26-FC47-52E9BDF272D8}"/>
              </a:ext>
            </a:extLst>
          </p:cNvPr>
          <p:cNvSpPr/>
          <p:nvPr/>
        </p:nvSpPr>
        <p:spPr>
          <a:xfrm>
            <a:off x="3360974" y="5195210"/>
            <a:ext cx="452437" cy="507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10" name="Mũi tên: Phải 1109">
            <a:extLst>
              <a:ext uri="{FF2B5EF4-FFF2-40B4-BE49-F238E27FC236}">
                <a16:creationId xmlns:a16="http://schemas.microsoft.com/office/drawing/2014/main" id="{1A922727-E045-4D19-6EE9-22E4EE7CCB7E}"/>
              </a:ext>
            </a:extLst>
          </p:cNvPr>
          <p:cNvSpPr/>
          <p:nvPr/>
        </p:nvSpPr>
        <p:spPr>
          <a:xfrm>
            <a:off x="7701747" y="2480789"/>
            <a:ext cx="452437" cy="507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11" name="Mũi tên: Phải 1110">
            <a:extLst>
              <a:ext uri="{FF2B5EF4-FFF2-40B4-BE49-F238E27FC236}">
                <a16:creationId xmlns:a16="http://schemas.microsoft.com/office/drawing/2014/main" id="{DCA8DAE0-FC36-AC36-B204-6A4DC4564308}"/>
              </a:ext>
            </a:extLst>
          </p:cNvPr>
          <p:cNvSpPr/>
          <p:nvPr/>
        </p:nvSpPr>
        <p:spPr>
          <a:xfrm>
            <a:off x="7748098" y="5192129"/>
            <a:ext cx="452437" cy="507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8AE12936-6FFC-7573-DCDA-A615FD2FCECF}"/>
              </a:ext>
            </a:extLst>
          </p:cNvPr>
          <p:cNvSpPr/>
          <p:nvPr/>
        </p:nvSpPr>
        <p:spPr>
          <a:xfrm>
            <a:off x="4908114" y="1913043"/>
            <a:ext cx="1493951" cy="1534941"/>
          </a:xfrm>
          <a:prstGeom prst="rect">
            <a:avLst/>
          </a:prstGeom>
          <a:solidFill>
            <a:srgbClr val="A3B9DC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1000x1000</a:t>
            </a:r>
            <a:endParaRPr lang="vi-VN" dirty="0">
              <a:solidFill>
                <a:schemeClr val="accent5"/>
              </a:solidFill>
            </a:endParaRPr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AFFA0F6B-62AE-BFA0-0068-FADB88826FD8}"/>
              </a:ext>
            </a:extLst>
          </p:cNvPr>
          <p:cNvSpPr/>
          <p:nvPr/>
        </p:nvSpPr>
        <p:spPr>
          <a:xfrm>
            <a:off x="4322820" y="3918842"/>
            <a:ext cx="1523784" cy="1543667"/>
          </a:xfrm>
          <a:prstGeom prst="rect">
            <a:avLst/>
          </a:prstGeom>
          <a:solidFill>
            <a:srgbClr val="A3B9DC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1000x1000</a:t>
            </a:r>
            <a:endParaRPr lang="vi-VN" dirty="0">
              <a:solidFill>
                <a:schemeClr val="accent5"/>
              </a:solidFill>
            </a:endParaRP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D1394E3F-C1F4-A625-DFAA-DCBCB2D04406}"/>
              </a:ext>
            </a:extLst>
          </p:cNvPr>
          <p:cNvSpPr/>
          <p:nvPr/>
        </p:nvSpPr>
        <p:spPr>
          <a:xfrm>
            <a:off x="5848208" y="3917644"/>
            <a:ext cx="1226973" cy="1544865"/>
          </a:xfrm>
          <a:prstGeom prst="rect">
            <a:avLst/>
          </a:prstGeom>
          <a:solidFill>
            <a:srgbClr val="A3B9DC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800x1000</a:t>
            </a:r>
            <a:endParaRPr lang="vi-VN" dirty="0">
              <a:solidFill>
                <a:schemeClr val="accent5"/>
              </a:solidFill>
            </a:endParaRP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6DD2E280-ACA3-5868-7BED-8D868D82655B}"/>
              </a:ext>
            </a:extLst>
          </p:cNvPr>
          <p:cNvSpPr/>
          <p:nvPr/>
        </p:nvSpPr>
        <p:spPr>
          <a:xfrm>
            <a:off x="4925994" y="5462509"/>
            <a:ext cx="1704583" cy="1287388"/>
          </a:xfrm>
          <a:prstGeom prst="rect">
            <a:avLst/>
          </a:prstGeom>
          <a:solidFill>
            <a:srgbClr val="A3B9DC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800x600</a:t>
            </a:r>
            <a:endParaRPr lang="vi-VN" dirty="0">
              <a:solidFill>
                <a:schemeClr val="accent5"/>
              </a:solidFill>
            </a:endParaRPr>
          </a:p>
        </p:txBody>
      </p:sp>
      <p:sp>
        <p:nvSpPr>
          <p:cNvPr id="18" name="Hình chữ nhật 17">
            <a:extLst>
              <a:ext uri="{FF2B5EF4-FFF2-40B4-BE49-F238E27FC236}">
                <a16:creationId xmlns:a16="http://schemas.microsoft.com/office/drawing/2014/main" id="{18516688-A538-1087-8B93-8F2D325CE1C7}"/>
              </a:ext>
            </a:extLst>
          </p:cNvPr>
          <p:cNvSpPr/>
          <p:nvPr/>
        </p:nvSpPr>
        <p:spPr>
          <a:xfrm>
            <a:off x="9101723" y="1947105"/>
            <a:ext cx="1493951" cy="1534941"/>
          </a:xfrm>
          <a:prstGeom prst="rect">
            <a:avLst/>
          </a:prstGeom>
          <a:solidFill>
            <a:srgbClr val="A3B9DC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5"/>
              </a:solidFill>
            </a:endParaRPr>
          </a:p>
        </p:txBody>
      </p:sp>
      <p:pic>
        <p:nvPicPr>
          <p:cNvPr id="19" name="Đồ họa 18">
            <a:extLst>
              <a:ext uri="{FF2B5EF4-FFF2-40B4-BE49-F238E27FC236}">
                <a16:creationId xmlns:a16="http://schemas.microsoft.com/office/drawing/2014/main" id="{F81E622F-3B89-2679-7B71-B9570FCB85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07486" y="1947105"/>
            <a:ext cx="1488188" cy="1534941"/>
          </a:xfrm>
          <a:prstGeom prst="rect">
            <a:avLst/>
          </a:prstGeom>
        </p:spPr>
      </p:pic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736B2692-244E-A788-8E68-D025FB2C8332}"/>
              </a:ext>
            </a:extLst>
          </p:cNvPr>
          <p:cNvSpPr/>
          <p:nvPr/>
        </p:nvSpPr>
        <p:spPr>
          <a:xfrm>
            <a:off x="8699833" y="3938095"/>
            <a:ext cx="1523784" cy="1543667"/>
          </a:xfrm>
          <a:prstGeom prst="rect">
            <a:avLst/>
          </a:prstGeom>
          <a:solidFill>
            <a:srgbClr val="A3B9DC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5"/>
              </a:solidFill>
            </a:endParaRPr>
          </a:p>
        </p:txBody>
      </p:sp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FBA72D6E-1BCD-AC03-B274-2C318A67888B}"/>
              </a:ext>
            </a:extLst>
          </p:cNvPr>
          <p:cNvSpPr/>
          <p:nvPr/>
        </p:nvSpPr>
        <p:spPr>
          <a:xfrm>
            <a:off x="10225221" y="3936897"/>
            <a:ext cx="1226973" cy="1544865"/>
          </a:xfrm>
          <a:prstGeom prst="rect">
            <a:avLst/>
          </a:prstGeom>
          <a:solidFill>
            <a:srgbClr val="A3B9DC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5"/>
              </a:solidFill>
            </a:endParaRPr>
          </a:p>
        </p:txBody>
      </p:sp>
      <p:sp>
        <p:nvSpPr>
          <p:cNvPr id="22" name="Hình chữ nhật 21">
            <a:extLst>
              <a:ext uri="{FF2B5EF4-FFF2-40B4-BE49-F238E27FC236}">
                <a16:creationId xmlns:a16="http://schemas.microsoft.com/office/drawing/2014/main" id="{6CEC5766-A674-8F70-1A11-A7AFA9DAEDAC}"/>
              </a:ext>
            </a:extLst>
          </p:cNvPr>
          <p:cNvSpPr/>
          <p:nvPr/>
        </p:nvSpPr>
        <p:spPr>
          <a:xfrm>
            <a:off x="9303007" y="5481762"/>
            <a:ext cx="1704583" cy="1287388"/>
          </a:xfrm>
          <a:prstGeom prst="rect">
            <a:avLst/>
          </a:prstGeom>
          <a:solidFill>
            <a:srgbClr val="A3B9DC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5"/>
              </a:solidFill>
            </a:endParaRPr>
          </a:p>
        </p:txBody>
      </p:sp>
      <p:pic>
        <p:nvPicPr>
          <p:cNvPr id="23" name="Đồ họa 22">
            <a:extLst>
              <a:ext uri="{FF2B5EF4-FFF2-40B4-BE49-F238E27FC236}">
                <a16:creationId xmlns:a16="http://schemas.microsoft.com/office/drawing/2014/main" id="{D739545E-92D5-05B3-1680-511945F1D5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99833" y="3936896"/>
            <a:ext cx="1544865" cy="1544865"/>
          </a:xfrm>
          <a:prstGeom prst="rect">
            <a:avLst/>
          </a:prstGeom>
        </p:spPr>
      </p:pic>
      <p:pic>
        <p:nvPicPr>
          <p:cNvPr id="24" name="Đồ họa 23">
            <a:extLst>
              <a:ext uri="{FF2B5EF4-FFF2-40B4-BE49-F238E27FC236}">
                <a16:creationId xmlns:a16="http://schemas.microsoft.com/office/drawing/2014/main" id="{B169F6F0-E0EA-30BB-15A5-444445BEE1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29926" y="3946819"/>
            <a:ext cx="1235892" cy="1544865"/>
          </a:xfrm>
          <a:prstGeom prst="rect">
            <a:avLst/>
          </a:prstGeom>
        </p:spPr>
      </p:pic>
      <p:pic>
        <p:nvPicPr>
          <p:cNvPr id="25" name="Đồ họa 24">
            <a:extLst>
              <a:ext uri="{FF2B5EF4-FFF2-40B4-BE49-F238E27FC236}">
                <a16:creationId xmlns:a16="http://schemas.microsoft.com/office/drawing/2014/main" id="{E7E84D84-D6E0-38F7-3E67-5988B44ED5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91072" y="5501608"/>
            <a:ext cx="1716518" cy="1287388"/>
          </a:xfrm>
          <a:prstGeom prst="rect">
            <a:avLst/>
          </a:prstGeom>
        </p:spPr>
      </p:pic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6DF814F7-F369-0D49-1DB8-2F8E51D219BC}"/>
              </a:ext>
            </a:extLst>
          </p:cNvPr>
          <p:cNvSpPr txBox="1"/>
          <p:nvPr/>
        </p:nvSpPr>
        <p:spPr>
          <a:xfrm>
            <a:off x="246029" y="3607292"/>
            <a:ext cx="339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 err="1"/>
              <a:t>Digitized</a:t>
            </a:r>
            <a:r>
              <a:rPr lang="vi-VN" sz="1400" dirty="0"/>
              <a:t> </a:t>
            </a:r>
            <a:r>
              <a:rPr lang="vi-VN" sz="1400" dirty="0" err="1"/>
              <a:t>Versions</a:t>
            </a:r>
            <a:r>
              <a:rPr lang="vi-VN" sz="1400" dirty="0"/>
              <a:t> </a:t>
            </a:r>
            <a:r>
              <a:rPr lang="vi-VN" sz="1400" dirty="0" err="1"/>
              <a:t>for</a:t>
            </a:r>
            <a:r>
              <a:rPr lang="vi-VN" sz="1400" dirty="0"/>
              <a:t> </a:t>
            </a:r>
            <a:r>
              <a:rPr lang="vi-VN" sz="1400" dirty="0" err="1"/>
              <a:t>Optimized</a:t>
            </a:r>
            <a:r>
              <a:rPr lang="vi-VN" sz="1400" dirty="0"/>
              <a:t> </a:t>
            </a:r>
            <a:r>
              <a:rPr lang="vi-VN" sz="1400" dirty="0" err="1"/>
              <a:t>Nesting</a:t>
            </a:r>
            <a:endParaRPr lang="vi-VN" sz="1400" dirty="0"/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7DCC18A6-B971-B744-3DA7-582EE2F8F6D1}"/>
              </a:ext>
            </a:extLst>
          </p:cNvPr>
          <p:cNvSpPr txBox="1"/>
          <p:nvPr/>
        </p:nvSpPr>
        <p:spPr>
          <a:xfrm>
            <a:off x="3919204" y="3587072"/>
            <a:ext cx="339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400" dirty="0" err="1"/>
              <a:t>Digitized</a:t>
            </a:r>
            <a:r>
              <a:rPr lang="vi-VN" sz="1400" dirty="0"/>
              <a:t> </a:t>
            </a:r>
            <a:r>
              <a:rPr lang="vi-VN" sz="1400" dirty="0" err="1"/>
              <a:t>Material</a:t>
            </a:r>
            <a:r>
              <a:rPr lang="vi-VN" sz="1400" dirty="0"/>
              <a:t> </a:t>
            </a:r>
            <a:r>
              <a:rPr lang="vi-VN" sz="1400" dirty="0" err="1"/>
              <a:t>Sheet</a:t>
            </a:r>
            <a:endParaRPr lang="vi-VN" sz="1400" dirty="0"/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3EE9BE7E-42D8-7471-4639-2DB76D5C99B5}"/>
              </a:ext>
            </a:extLst>
          </p:cNvPr>
          <p:cNvSpPr txBox="1"/>
          <p:nvPr/>
        </p:nvSpPr>
        <p:spPr>
          <a:xfrm>
            <a:off x="8219858" y="3589369"/>
            <a:ext cx="339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400" dirty="0" err="1"/>
              <a:t>Ready</a:t>
            </a:r>
            <a:r>
              <a:rPr lang="vi-VN" sz="1400" dirty="0"/>
              <a:t>-to-</a:t>
            </a:r>
            <a:r>
              <a:rPr lang="vi-VN" sz="1400" dirty="0" err="1"/>
              <a:t>Cut</a:t>
            </a:r>
            <a:r>
              <a:rPr lang="vi-VN" sz="1400" dirty="0"/>
              <a:t> </a:t>
            </a:r>
            <a:r>
              <a:rPr lang="vi-VN" sz="1400" dirty="0" err="1"/>
              <a:t>Nesting</a:t>
            </a:r>
            <a:r>
              <a:rPr lang="vi-VN" sz="1400" dirty="0"/>
              <a:t> </a:t>
            </a:r>
            <a:r>
              <a:rPr lang="vi-VN" sz="1400" dirty="0" err="1"/>
              <a:t>Blueprint</a:t>
            </a:r>
            <a:endParaRPr lang="vi-VN" sz="1400" dirty="0"/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3230148D-FCF4-1453-97F8-795A0D227918}"/>
              </a:ext>
            </a:extLst>
          </p:cNvPr>
          <p:cNvSpPr txBox="1"/>
          <p:nvPr/>
        </p:nvSpPr>
        <p:spPr>
          <a:xfrm>
            <a:off x="4081112" y="949962"/>
            <a:ext cx="8110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nesting tool is capable of handling multiple objects and materials simultaneously, optimizing the use of various-sized materials to enhance material efficiency and reduce waste.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58722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145F29D-A42F-4744-89EF-9F22ADBE325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74D0CAF-E251-1B45-90EE-516770F19E93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B60DC3-1B5C-514F-8555-4B7AEC2F08DD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7C38C0-D163-3D4F-9A2B-CC3726613ED8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1304F1-7CD1-9942-94FE-F5EBEA7B5A28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C89E39-F92F-4C48-9326-E0A54168FFC1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17C81-171E-6A4F-AC6A-269DCA9636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954656" y="1047268"/>
            <a:ext cx="1822517" cy="695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F5E8C1-8DE8-0841-A4C2-E2F21DE55801}"/>
              </a:ext>
            </a:extLst>
          </p:cNvPr>
          <p:cNvSpPr txBox="1"/>
          <p:nvPr/>
        </p:nvSpPr>
        <p:spPr>
          <a:xfrm>
            <a:off x="1066799" y="2155031"/>
            <a:ext cx="3720861" cy="232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37121"/>
                </a:solidFill>
              </a:rPr>
              <a:t>CONTACT US </a:t>
            </a:r>
            <a:endParaRPr lang="en-US" sz="1200" dirty="0">
              <a:solidFill>
                <a:srgbClr val="F3712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</a:rPr>
              <a:t>FPT </a:t>
            </a:r>
            <a:r>
              <a:rPr lang="en-US" sz="1200" dirty="0" err="1">
                <a:solidFill>
                  <a:schemeClr val="bg1"/>
                </a:solidFill>
              </a:rPr>
              <a:t>Cau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Giay</a:t>
            </a:r>
            <a:r>
              <a:rPr lang="en-US" sz="1200" dirty="0">
                <a:solidFill>
                  <a:schemeClr val="bg1"/>
                </a:solidFill>
              </a:rPr>
              <a:t> Building, </a:t>
            </a:r>
            <a:r>
              <a:rPr lang="en-US" sz="1200" dirty="0" err="1">
                <a:solidFill>
                  <a:schemeClr val="bg1"/>
                </a:solidFill>
              </a:rPr>
              <a:t>Duy</a:t>
            </a:r>
            <a:r>
              <a:rPr lang="en-US" sz="1200" dirty="0">
                <a:solidFill>
                  <a:schemeClr val="bg1"/>
                </a:solidFill>
              </a:rPr>
              <a:t> Tan Street, Dich </a:t>
            </a:r>
            <a:r>
              <a:rPr lang="en-US" sz="1200" dirty="0" err="1">
                <a:solidFill>
                  <a:schemeClr val="bg1"/>
                </a:solidFill>
              </a:rPr>
              <a:t>Vong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Hau</a:t>
            </a:r>
            <a:r>
              <a:rPr lang="en-US" sz="1200" dirty="0">
                <a:solidFill>
                  <a:schemeClr val="bg1"/>
                </a:solidFill>
              </a:rPr>
              <a:t> Ward, </a:t>
            </a:r>
            <a:r>
              <a:rPr lang="en-US" sz="1200" dirty="0" err="1">
                <a:solidFill>
                  <a:schemeClr val="bg1"/>
                </a:solidFill>
              </a:rPr>
              <a:t>Cau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Giay</a:t>
            </a:r>
            <a:r>
              <a:rPr lang="en-US" sz="1200" dirty="0">
                <a:solidFill>
                  <a:schemeClr val="bg1"/>
                </a:solidFill>
              </a:rPr>
              <a:t> District, Hanoi City, Vietnam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Tel.: +84 (24) 3 768 9048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Fax: +84 (24) 3 768 9049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</a:rPr>
              <a:t>Contact Person: </a:t>
            </a:r>
            <a:r>
              <a:rPr lang="en-US" sz="1200" dirty="0" err="1">
                <a:solidFill>
                  <a:schemeClr val="bg1"/>
                </a:solidFill>
              </a:rPr>
              <a:t>Mr</a:t>
            </a:r>
            <a:r>
              <a:rPr lang="en-US" sz="1200" dirty="0">
                <a:solidFill>
                  <a:schemeClr val="bg1"/>
                </a:solidFill>
              </a:rPr>
              <a:t>/</a:t>
            </a:r>
            <a:r>
              <a:rPr lang="en-US" sz="1200" dirty="0" err="1">
                <a:solidFill>
                  <a:schemeClr val="bg1"/>
                </a:solidFill>
              </a:rPr>
              <a:t>Ms.ABC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Head of ABC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</a:rPr>
              <a:t>Email: </a:t>
            </a:r>
            <a:r>
              <a:rPr lang="en-US" sz="1200" u="sng" dirty="0" err="1">
                <a:solidFill>
                  <a:srgbClr val="F37121"/>
                </a:solidFill>
              </a:rPr>
              <a:t>abc@fpt-software.com</a:t>
            </a:r>
            <a:endParaRPr lang="en-US" sz="1200" u="sng" dirty="0">
              <a:solidFill>
                <a:srgbClr val="F3712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5467FC1-2BB7-6A4B-86EE-33A73BC3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71522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34EA2"/>
      </a:dk1>
      <a:lt1>
        <a:sysClr val="window" lastClr="FFFFFF"/>
      </a:lt1>
      <a:dk2>
        <a:srgbClr val="19226D"/>
      </a:dk2>
      <a:lt2>
        <a:srgbClr val="F37021"/>
      </a:lt2>
      <a:accent1>
        <a:srgbClr val="33B2C1"/>
      </a:accent1>
      <a:accent2>
        <a:srgbClr val="50B848"/>
      </a:accent2>
      <a:accent3>
        <a:srgbClr val="F2F2F2"/>
      </a:accent3>
      <a:accent4>
        <a:srgbClr val="BFBFBF"/>
      </a:accent4>
      <a:accent5>
        <a:srgbClr val="171616"/>
      </a:accent5>
      <a:accent6>
        <a:srgbClr val="AEABAB"/>
      </a:accent6>
      <a:hlink>
        <a:srgbClr val="F37021"/>
      </a:hlink>
      <a:folHlink>
        <a:srgbClr val="F37021"/>
      </a:folHlink>
    </a:clrScheme>
    <a:fontScheme name="FPT Software temp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13952</TotalTime>
  <Words>291</Words>
  <Application>Microsoft Office PowerPoint</Application>
  <PresentationFormat>Màn hình rộng</PresentationFormat>
  <Paragraphs>76</Paragraphs>
  <Slides>7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7</vt:i4>
      </vt:variant>
    </vt:vector>
  </HeadingPairs>
  <TitlesOfParts>
    <vt:vector size="13" baseType="lpstr">
      <vt:lpstr>Arial</vt:lpstr>
      <vt:lpstr>BR Omega</vt:lpstr>
      <vt:lpstr>BR Omega VN</vt:lpstr>
      <vt:lpstr>Calibri</vt:lpstr>
      <vt:lpstr>Segoe UI</vt:lpstr>
      <vt:lpstr>Office Theme</vt:lpstr>
      <vt:lpstr>Bản trình bày PowerPoint</vt:lpstr>
      <vt:lpstr>Digital Processing in CNC CAD Industries</vt:lpstr>
      <vt:lpstr>Common CNC-Cut 2D Objects in Manufacturing</vt:lpstr>
      <vt:lpstr>Transforming Real-World Designs into Digital Masterpieces for CNC</vt:lpstr>
      <vt:lpstr>Mastering Single-Material Nesting</vt:lpstr>
      <vt:lpstr>Multi-Material Nesting Capabilities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MSI</dc:creator>
  <cp:lastModifiedBy>Thanh Nguyen Phuoc</cp:lastModifiedBy>
  <cp:revision>132</cp:revision>
  <dcterms:created xsi:type="dcterms:W3CDTF">2021-11-26T03:15:35Z</dcterms:created>
  <dcterms:modified xsi:type="dcterms:W3CDTF">2024-09-13T01:01:38Z</dcterms:modified>
</cp:coreProperties>
</file>